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 id="2147484017" r:id="rId5"/>
  </p:sldMasterIdLst>
  <p:notesMasterIdLst>
    <p:notesMasterId r:id="rId16"/>
  </p:notesMasterIdLst>
  <p:sldIdLst>
    <p:sldId id="4561" r:id="rId6"/>
    <p:sldId id="4564" r:id="rId7"/>
    <p:sldId id="4572" r:id="rId8"/>
    <p:sldId id="4573" r:id="rId9"/>
    <p:sldId id="4568" r:id="rId10"/>
    <p:sldId id="4563" r:id="rId11"/>
    <p:sldId id="4574" r:id="rId12"/>
    <p:sldId id="4569" r:id="rId13"/>
    <p:sldId id="4567" r:id="rId14"/>
    <p:sldId id="4565" r:id="rId15"/>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52" pos="7678" userDrawn="1">
          <p15:clr>
            <a:srgbClr val="A4A3A4"/>
          </p15:clr>
        </p15:guide>
        <p15:guide id="53" orient="horz" pos="43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33031F-E32F-D864-B223-65942D184DE1}" name="Pamela Nkwantabisah" initials="PN" userId="S::Pamela.Nkwantabisah@wginc.com::7587b6b6-6db7-456d-9a53-591bfc2a7e89" providerId="AD"/>
  <p188:author id="{5F98A163-2840-319E-DB28-1C3A408F1B66}" name="Selvakumar, Josephine" initials="JV" userId="S::Josephine.Selvakumar@ppd.mncppc.org::1dbcdcda-65e6-4bf8-ae0c-c757bca90fc3" providerId="AD"/>
  <p188:author id="{15E5227F-E724-CAA9-14A5-0758F2CCD7B3}" name="Klein, Connor" initials="CK" userId="S::Connor.Klein@ppd.mncppc.org::4b030902-a991-4942-888a-0a5a4cff5251" providerId="AD"/>
  <p188:author id="{5F057388-1EF2-0638-363D-BAE447479D4E}" name="Klein, Connor" initials="KC" userId="S::connor.klein@ppd.mncppc.org::4b030902-a991-4942-888a-0a5a4cff5251" providerId="AD"/>
  <p188:author id="{60457EAF-5880-CCFD-27CF-4F06A0A10B40}" name="Selvakumar, Josephine" initials="SJ" userId="S::josephine.selvakumar@ppd.mncppc.org::1dbcdcda-65e6-4bf8-ae0c-c757bca90fc3" providerId="AD"/>
  <p188:author id="{ADE2C6C7-4748-CA67-328D-DE151CBA6930}" name="Gilles, Andrea" initials="GA" userId="S::andrea.gilles@ppd.mncppc.org::b61247f4-ddc9-4a1c-86f0-708c3e92597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ockinton, Carly" initials="BC" lastIdx="1" clrIdx="0">
    <p:extLst>
      <p:ext uri="{19B8F6BF-5375-455C-9EA6-DF929625EA0E}">
        <p15:presenceInfo xmlns:p15="http://schemas.microsoft.com/office/powerpoint/2012/main" userId="S::Carly.Brockinton@ppd.mncppc.org::0bd750ae-5cb2-46ff-ab89-a848f16125a1" providerId="AD"/>
      </p:ext>
    </p:extLst>
  </p:cmAuthor>
  <p:cmAuthor id="2" name="Hartmann, Daniel" initials="HD" lastIdx="3" clrIdx="1">
    <p:extLst>
      <p:ext uri="{19B8F6BF-5375-455C-9EA6-DF929625EA0E}">
        <p15:presenceInfo xmlns:p15="http://schemas.microsoft.com/office/powerpoint/2012/main" userId="S::daniel.hartmann@ppd.mncppc.org::f23a4ea5-c014-4c13-9dae-2931fd0a5057" providerId="AD"/>
      </p:ext>
    </p:extLst>
  </p:cmAuthor>
  <p:cmAuthor id="3" name="Alexander, Alisha" initials="AA" lastIdx="5" clrIdx="2">
    <p:extLst>
      <p:ext uri="{19B8F6BF-5375-455C-9EA6-DF929625EA0E}">
        <p15:presenceInfo xmlns:p15="http://schemas.microsoft.com/office/powerpoint/2012/main" userId="S::alisha.alexander@ppd.mncppc.org::57caa291-05c8-4407-80e8-40a6b2186f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4437"/>
    <a:srgbClr val="253974"/>
    <a:srgbClr val="032B22"/>
    <a:srgbClr val="738C39"/>
    <a:srgbClr val="FABB85"/>
    <a:srgbClr val="F5F8F9"/>
    <a:srgbClr val="FFCD99"/>
    <a:srgbClr val="FFD39E"/>
    <a:srgbClr val="FFD579"/>
    <a:srgbClr val="E5EA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9C438C-2849-FDB9-E320-37B237A16E8E}" v="3" dt="2026-10-30T14:23:44.139"/>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89" autoAdjust="0"/>
  </p:normalViewPr>
  <p:slideViewPr>
    <p:cSldViewPr snapToGrid="0">
      <p:cViewPr varScale="1">
        <p:scale>
          <a:sx n="45" d="100"/>
          <a:sy n="45" d="100"/>
        </p:scale>
        <p:origin x="374" y="62"/>
      </p:cViewPr>
      <p:guideLst>
        <p:guide pos="7678"/>
        <p:guide orient="horz" pos="432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es, Andrea" userId="S::andrea.gilles@ppd.mncppc.org::b61247f4-ddc9-4a1c-86f0-708c3e925973" providerId="AD" clId="Web-{B7AD72A7-A3A1-02BC-E52B-C2360D8B7D30}"/>
    <pc:docChg chg="mod">
      <pc:chgData name="Gilles, Andrea" userId="S::andrea.gilles@ppd.mncppc.org::b61247f4-ddc9-4a1c-86f0-708c3e925973" providerId="AD" clId="Web-{B7AD72A7-A3A1-02BC-E52B-C2360D8B7D30}" dt="2026-10-26T14:02:30.679" v="0"/>
      <pc:docMkLst>
        <pc:docMk/>
      </pc:docMkLst>
    </pc:docChg>
  </pc:docChgLst>
  <pc:docChgLst>
    <pc:chgData name="Klein, Connor" userId="S::connor.klein@ppd.mncppc.org::4b030902-a991-4942-888a-0a5a4cff5251" providerId="AD" clId="Web-{BEFF08A5-36B6-B566-8C66-037F0F09AD9C}"/>
    <pc:docChg chg="modSld">
      <pc:chgData name="Klein, Connor" userId="S::connor.klein@ppd.mncppc.org::4b030902-a991-4942-888a-0a5a4cff5251" providerId="AD" clId="Web-{BEFF08A5-36B6-B566-8C66-037F0F09AD9C}" dt="2026-10-23T14:32:19.290" v="3"/>
      <pc:docMkLst>
        <pc:docMk/>
      </pc:docMkLst>
      <pc:sldChg chg="modSp">
        <pc:chgData name="Klein, Connor" userId="S::connor.klein@ppd.mncppc.org::4b030902-a991-4942-888a-0a5a4cff5251" providerId="AD" clId="Web-{BEFF08A5-36B6-B566-8C66-037F0F09AD9C}" dt="2026-10-23T14:32:00.992" v="0" actId="20577"/>
        <pc:sldMkLst>
          <pc:docMk/>
          <pc:sldMk cId="3782258350" sldId="4561"/>
        </pc:sldMkLst>
        <pc:spChg chg="mod">
          <ac:chgData name="Klein, Connor" userId="S::connor.klein@ppd.mncppc.org::4b030902-a991-4942-888a-0a5a4cff5251" providerId="AD" clId="Web-{BEFF08A5-36B6-B566-8C66-037F0F09AD9C}" dt="2026-10-23T14:32:00.992" v="0" actId="20577"/>
          <ac:spMkLst>
            <pc:docMk/>
            <pc:sldMk cId="3782258350" sldId="4561"/>
            <ac:spMk id="2" creationId="{AA605051-9A4B-7DD7-8C91-21D8BAF08BE1}"/>
          </ac:spMkLst>
        </pc:spChg>
      </pc:sldChg>
      <pc:sldChg chg="delSp modSp">
        <pc:chgData name="Klein, Connor" userId="S::connor.klein@ppd.mncppc.org::4b030902-a991-4942-888a-0a5a4cff5251" providerId="AD" clId="Web-{BEFF08A5-36B6-B566-8C66-037F0F09AD9C}" dt="2026-10-23T14:32:19.290" v="3"/>
        <pc:sldMkLst>
          <pc:docMk/>
          <pc:sldMk cId="1890436901" sldId="4568"/>
        </pc:sldMkLst>
      </pc:sldChg>
    </pc:docChg>
  </pc:docChgLst>
  <pc:docChgLst>
    <pc:chgData name="Selvakumar, Josephine" userId="S::josephine.selvakumar@ppd.mncppc.org::1dbcdcda-65e6-4bf8-ae0c-c757bca90fc3" providerId="AD" clId="Web-{27B439F3-32AE-6B22-23E1-E6D9DC0A4EEA}"/>
    <pc:docChg chg="sldOrd">
      <pc:chgData name="Selvakumar, Josephine" userId="S::josephine.selvakumar@ppd.mncppc.org::1dbcdcda-65e6-4bf8-ae0c-c757bca90fc3" providerId="AD" clId="Web-{27B439F3-32AE-6B22-23E1-E6D9DC0A4EEA}" dt="2026-10-26T20:18:50.444" v="1"/>
      <pc:docMkLst>
        <pc:docMk/>
      </pc:docMkLst>
      <pc:sldChg chg="ord">
        <pc:chgData name="Selvakumar, Josephine" userId="S::josephine.selvakumar@ppd.mncppc.org::1dbcdcda-65e6-4bf8-ae0c-c757bca90fc3" providerId="AD" clId="Web-{27B439F3-32AE-6B22-23E1-E6D9DC0A4EEA}" dt="2026-10-26T20:18:50.444" v="1"/>
        <pc:sldMkLst>
          <pc:docMk/>
          <pc:sldMk cId="3733243626" sldId="4573"/>
        </pc:sldMkLst>
      </pc:sldChg>
    </pc:docChg>
  </pc:docChgLst>
  <pc:docChgLst>
    <pc:chgData name="Klein, Connor" userId="S::connor.klein@ppd.mncppc.org::4b030902-a991-4942-888a-0a5a4cff5251" providerId="AD" clId="Web-{F0B7CCCE-D52B-4116-FB6D-60364B44B7A5}"/>
    <pc:docChg chg="modSld">
      <pc:chgData name="Klein, Connor" userId="S::connor.klein@ppd.mncppc.org::4b030902-a991-4942-888a-0a5a4cff5251" providerId="AD" clId="Web-{F0B7CCCE-D52B-4116-FB6D-60364B44B7A5}" dt="2026-10-26T14:06:06.693" v="27" actId="20577"/>
      <pc:docMkLst>
        <pc:docMk/>
      </pc:docMkLst>
      <pc:sldChg chg="modSp modCm">
        <pc:chgData name="Klein, Connor" userId="S::connor.klein@ppd.mncppc.org::4b030902-a991-4942-888a-0a5a4cff5251" providerId="AD" clId="Web-{F0B7CCCE-D52B-4116-FB6D-60364B44B7A5}" dt="2026-10-26T14:06:06.693" v="27" actId="20577"/>
        <pc:sldMkLst>
          <pc:docMk/>
          <pc:sldMk cId="3733243626" sldId="4573"/>
        </pc:sldMkLst>
        <pc:spChg chg="mod">
          <ac:chgData name="Klein, Connor" userId="S::connor.klein@ppd.mncppc.org::4b030902-a991-4942-888a-0a5a4cff5251" providerId="AD" clId="Web-{F0B7CCCE-D52B-4116-FB6D-60364B44B7A5}" dt="2026-10-26T14:06:06.693" v="27" actId="20577"/>
          <ac:spMkLst>
            <pc:docMk/>
            <pc:sldMk cId="3733243626" sldId="4573"/>
            <ac:spMk id="17" creationId="{617B11CD-6AD8-A5F1-81F9-5CA02F31D7D0}"/>
          </ac:spMkLst>
        </pc:spChg>
        <pc:extLst>
          <p:ext xmlns:p="http://schemas.openxmlformats.org/presentationml/2006/main" uri="{D6D511B9-2390-475A-947B-AFAB55BFBCF1}">
            <pc226:cmChg xmlns:pc226="http://schemas.microsoft.com/office/powerpoint/2022/06/main/command" chg="mod">
              <pc226:chgData name="Klein, Connor" userId="S::connor.klein@ppd.mncppc.org::4b030902-a991-4942-888a-0a5a4cff5251" providerId="AD" clId="Web-{F0B7CCCE-D52B-4116-FB6D-60364B44B7A5}" dt="2026-10-26T14:06:06.693" v="27" actId="20577"/>
              <pc2:cmMkLst xmlns:pc2="http://schemas.microsoft.com/office/powerpoint/2019/9/main/command">
                <pc:docMk/>
                <pc:sldMk cId="3733243626" sldId="4573"/>
                <pc2:cmMk id="{38D2C615-5C15-4DD9-8F1B-B5E5BE274915}"/>
              </pc2:cmMkLst>
            </pc226:cmChg>
          </p:ext>
        </pc:ext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F3A56E-F206-447F-A30B-B76DA965014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83E23A81-D5C8-4D17-ABDC-1B9042F0D7A5}">
      <dgm:prSet phldrT="[Text]" phldr="0" custT="1"/>
      <dgm:spPr/>
      <dgm:t>
        <a:bodyPr/>
        <a:lstStyle/>
        <a:p>
          <a:pPr algn="l"/>
          <a:r>
            <a:rPr lang="en-US" sz="5000" b="1"/>
            <a:t>PROTECT: </a:t>
          </a:r>
        </a:p>
        <a:p>
          <a:pPr algn="l"/>
          <a:r>
            <a:rPr lang="en-US" sz="3200"/>
            <a:t>Identify existing community cultural resources for preservation and protection.</a:t>
          </a:r>
        </a:p>
      </dgm:t>
    </dgm:pt>
    <dgm:pt modelId="{27E34E98-5C4B-418E-BDAC-0D4C08B9BF88}" type="parTrans" cxnId="{0B882590-177C-44BA-BE68-3C0CA201A162}">
      <dgm:prSet/>
      <dgm:spPr/>
      <dgm:t>
        <a:bodyPr/>
        <a:lstStyle/>
        <a:p>
          <a:endParaRPr lang="en-US"/>
        </a:p>
      </dgm:t>
    </dgm:pt>
    <dgm:pt modelId="{41A548FA-8D03-448C-B764-FD29C17E4333}" type="sibTrans" cxnId="{0B882590-177C-44BA-BE68-3C0CA201A162}">
      <dgm:prSet/>
      <dgm:spPr>
        <a:ln w="127000">
          <a:solidFill>
            <a:schemeClr val="accent3"/>
          </a:solidFill>
        </a:ln>
      </dgm:spPr>
      <dgm:t>
        <a:bodyPr/>
        <a:lstStyle/>
        <a:p>
          <a:endParaRPr lang="en-US"/>
        </a:p>
      </dgm:t>
    </dgm:pt>
    <dgm:pt modelId="{F52EBF28-791A-40B7-8647-369DB978B1D9}">
      <dgm:prSet phldrT="[Text]" phldr="0" custT="1"/>
      <dgm:spPr/>
      <dgm:t>
        <a:bodyPr/>
        <a:lstStyle/>
        <a:p>
          <a:pPr algn="l"/>
          <a:r>
            <a:rPr lang="en-US" sz="5000" b="1"/>
            <a:t>PREPARE:</a:t>
          </a:r>
        </a:p>
        <a:p>
          <a:pPr algn="l"/>
          <a:r>
            <a:rPr lang="en-US" sz="3200" b="0"/>
            <a:t>Anticipate infrastructure, fiscal, and service impacts caused by population increase.</a:t>
          </a:r>
        </a:p>
      </dgm:t>
    </dgm:pt>
    <dgm:pt modelId="{21AD417D-B416-4F15-8B22-72F6B76AE3EF}" type="parTrans" cxnId="{033447DA-AA82-46C8-B429-65B35F95BCCB}">
      <dgm:prSet/>
      <dgm:spPr/>
      <dgm:t>
        <a:bodyPr/>
        <a:lstStyle/>
        <a:p>
          <a:endParaRPr lang="en-US"/>
        </a:p>
      </dgm:t>
    </dgm:pt>
    <dgm:pt modelId="{9A69AA14-3D4A-44AE-8BD3-160C83E4FFAC}" type="sibTrans" cxnId="{033447DA-AA82-46C8-B429-65B35F95BCCB}">
      <dgm:prSet/>
      <dgm:spPr>
        <a:ln w="127000">
          <a:solidFill>
            <a:schemeClr val="accent3"/>
          </a:solidFill>
        </a:ln>
      </dgm:spPr>
      <dgm:t>
        <a:bodyPr/>
        <a:lstStyle/>
        <a:p>
          <a:endParaRPr lang="en-US"/>
        </a:p>
      </dgm:t>
    </dgm:pt>
    <dgm:pt modelId="{2C7CE57E-DCAA-43F4-A3CB-9406F9AF4DE4}">
      <dgm:prSet phldrT="[Text]" custT="1"/>
      <dgm:spPr/>
      <dgm:t>
        <a:bodyPr/>
        <a:lstStyle/>
        <a:p>
          <a:pPr algn="l"/>
          <a:r>
            <a:rPr lang="en-US" sz="5000" b="1"/>
            <a:t>IMPLEMENT:</a:t>
          </a:r>
        </a:p>
        <a:p>
          <a:pPr algn="l"/>
          <a:r>
            <a:rPr lang="en-US" sz="3200" b="0"/>
            <a:t>Develop practical implementation strategies to manage municipal fiscal and service impacts.</a:t>
          </a:r>
        </a:p>
      </dgm:t>
    </dgm:pt>
    <dgm:pt modelId="{2EA7D1FF-19E7-4087-813B-8BCFFD5DEF0F}" type="parTrans" cxnId="{D3CB1441-1BF8-471B-A90B-239BF5136D45}">
      <dgm:prSet/>
      <dgm:spPr/>
      <dgm:t>
        <a:bodyPr/>
        <a:lstStyle/>
        <a:p>
          <a:endParaRPr lang="en-US"/>
        </a:p>
      </dgm:t>
    </dgm:pt>
    <dgm:pt modelId="{BA53DEF8-764C-4E62-BBAE-8C5D3F4029EB}" type="sibTrans" cxnId="{D3CB1441-1BF8-471B-A90B-239BF5136D45}">
      <dgm:prSet/>
      <dgm:spPr/>
      <dgm:t>
        <a:bodyPr/>
        <a:lstStyle/>
        <a:p>
          <a:endParaRPr lang="en-US"/>
        </a:p>
      </dgm:t>
    </dgm:pt>
    <dgm:pt modelId="{C0C793C0-5327-4203-A47B-DD0C8CC56D03}">
      <dgm:prSet phldrT="[Text]" phldr="0" custT="1"/>
      <dgm:spPr/>
      <dgm:t>
        <a:bodyPr/>
        <a:lstStyle/>
        <a:p>
          <a:pPr algn="l"/>
          <a:r>
            <a:rPr lang="en-US" sz="5000" b="1"/>
            <a:t>ASSESS:</a:t>
          </a:r>
        </a:p>
        <a:p>
          <a:pPr algn="l"/>
          <a:r>
            <a:rPr lang="en-US" sz="3200"/>
            <a:t>Evaluate municipal service capacity, operational readiness, and potential implications for ward representation and boundaries. </a:t>
          </a:r>
        </a:p>
      </dgm:t>
    </dgm:pt>
    <dgm:pt modelId="{295E7183-2CEE-4BB6-A0EF-B681BBF60C30}" type="parTrans" cxnId="{9EDDB1D1-7395-4F76-BC3C-4391B8445A4F}">
      <dgm:prSet/>
      <dgm:spPr/>
      <dgm:t>
        <a:bodyPr/>
        <a:lstStyle/>
        <a:p>
          <a:endParaRPr lang="en-US"/>
        </a:p>
      </dgm:t>
    </dgm:pt>
    <dgm:pt modelId="{77EF5F88-F1BB-43CA-9715-42AB8E1AF715}" type="sibTrans" cxnId="{9EDDB1D1-7395-4F76-BC3C-4391B8445A4F}">
      <dgm:prSet/>
      <dgm:spPr>
        <a:ln w="127000">
          <a:solidFill>
            <a:srgbClr val="032B22"/>
          </a:solidFill>
        </a:ln>
      </dgm:spPr>
      <dgm:t>
        <a:bodyPr/>
        <a:lstStyle/>
        <a:p>
          <a:endParaRPr lang="en-US"/>
        </a:p>
      </dgm:t>
    </dgm:pt>
    <dgm:pt modelId="{12F97DE9-E68A-497C-9A27-CFC8CB6C7DEB}">
      <dgm:prSet phldrT="[Text]" phldr="0" custT="1"/>
      <dgm:spPr/>
      <dgm:t>
        <a:bodyPr/>
        <a:lstStyle/>
        <a:p>
          <a:pPr algn="l"/>
          <a:r>
            <a:rPr lang="en-US" sz="5000" b="1" dirty="0"/>
            <a:t>STRENGTHEN:</a:t>
          </a:r>
        </a:p>
        <a:p>
          <a:pPr algn="l"/>
          <a:r>
            <a:rPr lang="en-US" sz="3200" dirty="0"/>
            <a:t>Identify ways to strengthen the Town’s identify, cultural assets and community cohesion</a:t>
          </a:r>
        </a:p>
      </dgm:t>
    </dgm:pt>
    <dgm:pt modelId="{139296F1-58A4-4AB3-8A4A-898E0658B0EE}" type="parTrans" cxnId="{873E28C6-3925-49C9-ACF3-D8C70E03C42D}">
      <dgm:prSet/>
      <dgm:spPr/>
      <dgm:t>
        <a:bodyPr/>
        <a:lstStyle/>
        <a:p>
          <a:endParaRPr lang="en-US"/>
        </a:p>
      </dgm:t>
    </dgm:pt>
    <dgm:pt modelId="{418E22F5-229D-408D-A7AC-21BA936312C2}" type="sibTrans" cxnId="{873E28C6-3925-49C9-ACF3-D8C70E03C42D}">
      <dgm:prSet/>
      <dgm:spPr>
        <a:ln w="127000">
          <a:solidFill>
            <a:schemeClr val="accent3"/>
          </a:solidFill>
        </a:ln>
      </dgm:spPr>
      <dgm:t>
        <a:bodyPr/>
        <a:lstStyle/>
        <a:p>
          <a:endParaRPr lang="en-US"/>
        </a:p>
      </dgm:t>
    </dgm:pt>
    <dgm:pt modelId="{7E441F19-B29E-483D-A572-D87F2CE95875}">
      <dgm:prSet phldrT="[Text]" phldr="0" custT="1"/>
      <dgm:spPr/>
      <dgm:t>
        <a:bodyPr/>
        <a:lstStyle/>
        <a:p>
          <a:pPr algn="l"/>
          <a:r>
            <a:rPr lang="en-US" sz="5000" b="1"/>
            <a:t>PLAN:</a:t>
          </a:r>
        </a:p>
        <a:p>
          <a:pPr algn="l"/>
          <a:r>
            <a:rPr lang="en-US" sz="3200"/>
            <a:t>Determine how and to what extent municipal government and services need to grow.</a:t>
          </a:r>
        </a:p>
        <a:p>
          <a:pPr algn="ctr"/>
          <a:endParaRPr lang="en-US" sz="3700"/>
        </a:p>
      </dgm:t>
    </dgm:pt>
    <dgm:pt modelId="{DD4B1F5A-73DB-4B46-A3D5-7D2C4991F55F}" type="parTrans" cxnId="{2B3E01F4-8640-4874-B23F-F3EB75A1E016}">
      <dgm:prSet/>
      <dgm:spPr/>
      <dgm:t>
        <a:bodyPr/>
        <a:lstStyle/>
        <a:p>
          <a:endParaRPr lang="en-US"/>
        </a:p>
      </dgm:t>
    </dgm:pt>
    <dgm:pt modelId="{FC12ACAA-CF6C-4713-82EC-A1995D86FB35}" type="sibTrans" cxnId="{2B3E01F4-8640-4874-B23F-F3EB75A1E016}">
      <dgm:prSet/>
      <dgm:spPr>
        <a:ln w="127000">
          <a:solidFill>
            <a:srgbClr val="032B22"/>
          </a:solidFill>
        </a:ln>
      </dgm:spPr>
      <dgm:t>
        <a:bodyPr/>
        <a:lstStyle/>
        <a:p>
          <a:endParaRPr lang="en-US"/>
        </a:p>
      </dgm:t>
    </dgm:pt>
    <dgm:pt modelId="{718D0B56-C9DD-4A1C-8280-E21075995251}" type="pres">
      <dgm:prSet presAssocID="{0AF3A56E-F206-447F-A30B-B76DA965014A}" presName="Name0" presStyleCnt="0">
        <dgm:presLayoutVars>
          <dgm:dir/>
          <dgm:resizeHandles val="exact"/>
        </dgm:presLayoutVars>
      </dgm:prSet>
      <dgm:spPr/>
    </dgm:pt>
    <dgm:pt modelId="{CD981532-8067-44FE-BF13-418DAF9AF8BA}" type="pres">
      <dgm:prSet presAssocID="{83E23A81-D5C8-4D17-ABDC-1B9042F0D7A5}" presName="node" presStyleLbl="node1" presStyleIdx="0" presStyleCnt="6">
        <dgm:presLayoutVars>
          <dgm:bulletEnabled val="1"/>
        </dgm:presLayoutVars>
      </dgm:prSet>
      <dgm:spPr/>
    </dgm:pt>
    <dgm:pt modelId="{26ABC540-4E8B-4450-8197-805C50656622}" type="pres">
      <dgm:prSet presAssocID="{41A548FA-8D03-448C-B764-FD29C17E4333}" presName="sibTrans" presStyleLbl="sibTrans1D1" presStyleIdx="0" presStyleCnt="5"/>
      <dgm:spPr/>
    </dgm:pt>
    <dgm:pt modelId="{50A9EFFB-E5CC-4AFF-B29B-AC016C5D4D1A}" type="pres">
      <dgm:prSet presAssocID="{41A548FA-8D03-448C-B764-FD29C17E4333}" presName="connectorText" presStyleLbl="sibTrans1D1" presStyleIdx="0" presStyleCnt="5"/>
      <dgm:spPr/>
    </dgm:pt>
    <dgm:pt modelId="{5330C35C-3CF0-47A4-A5ED-9C3AACC6A006}" type="pres">
      <dgm:prSet presAssocID="{12F97DE9-E68A-497C-9A27-CFC8CB6C7DEB}" presName="node" presStyleLbl="node1" presStyleIdx="1" presStyleCnt="6">
        <dgm:presLayoutVars>
          <dgm:bulletEnabled val="1"/>
        </dgm:presLayoutVars>
      </dgm:prSet>
      <dgm:spPr/>
    </dgm:pt>
    <dgm:pt modelId="{AB07AA55-7B6A-4D0C-ADFB-AFDB15E7AEFF}" type="pres">
      <dgm:prSet presAssocID="{418E22F5-229D-408D-A7AC-21BA936312C2}" presName="sibTrans" presStyleLbl="sibTrans1D1" presStyleIdx="1" presStyleCnt="5"/>
      <dgm:spPr/>
    </dgm:pt>
    <dgm:pt modelId="{0229B003-46BE-4B0B-A1B6-8659E3F14B14}" type="pres">
      <dgm:prSet presAssocID="{418E22F5-229D-408D-A7AC-21BA936312C2}" presName="connectorText" presStyleLbl="sibTrans1D1" presStyleIdx="1" presStyleCnt="5"/>
      <dgm:spPr/>
    </dgm:pt>
    <dgm:pt modelId="{CA7EAA42-E005-44C9-9A99-2E950D8456F9}" type="pres">
      <dgm:prSet presAssocID="{F52EBF28-791A-40B7-8647-369DB978B1D9}" presName="node" presStyleLbl="node1" presStyleIdx="2" presStyleCnt="6">
        <dgm:presLayoutVars>
          <dgm:bulletEnabled val="1"/>
        </dgm:presLayoutVars>
      </dgm:prSet>
      <dgm:spPr/>
    </dgm:pt>
    <dgm:pt modelId="{CA54CA17-0992-4D41-A61B-726354390461}" type="pres">
      <dgm:prSet presAssocID="{9A69AA14-3D4A-44AE-8BD3-160C83E4FFAC}" presName="sibTrans" presStyleLbl="sibTrans1D1" presStyleIdx="2" presStyleCnt="5"/>
      <dgm:spPr/>
    </dgm:pt>
    <dgm:pt modelId="{0AC8F266-5902-46B0-BF52-ACF45DC4F83A}" type="pres">
      <dgm:prSet presAssocID="{9A69AA14-3D4A-44AE-8BD3-160C83E4FFAC}" presName="connectorText" presStyleLbl="sibTrans1D1" presStyleIdx="2" presStyleCnt="5"/>
      <dgm:spPr/>
    </dgm:pt>
    <dgm:pt modelId="{43441B90-BAFC-42C4-B659-57FE1E62D979}" type="pres">
      <dgm:prSet presAssocID="{C0C793C0-5327-4203-A47B-DD0C8CC56D03}" presName="node" presStyleLbl="node1" presStyleIdx="3" presStyleCnt="6">
        <dgm:presLayoutVars>
          <dgm:bulletEnabled val="1"/>
        </dgm:presLayoutVars>
      </dgm:prSet>
      <dgm:spPr/>
    </dgm:pt>
    <dgm:pt modelId="{0C0EE236-11A6-4BBB-97E2-BE75E2D5019F}" type="pres">
      <dgm:prSet presAssocID="{77EF5F88-F1BB-43CA-9715-42AB8E1AF715}" presName="sibTrans" presStyleLbl="sibTrans1D1" presStyleIdx="3" presStyleCnt="5"/>
      <dgm:spPr/>
    </dgm:pt>
    <dgm:pt modelId="{E64A75A3-0E0B-4B53-B293-1665C7A53884}" type="pres">
      <dgm:prSet presAssocID="{77EF5F88-F1BB-43CA-9715-42AB8E1AF715}" presName="connectorText" presStyleLbl="sibTrans1D1" presStyleIdx="3" presStyleCnt="5"/>
      <dgm:spPr/>
    </dgm:pt>
    <dgm:pt modelId="{F61C7273-ED6F-470F-9CC2-6337317CD759}" type="pres">
      <dgm:prSet presAssocID="{7E441F19-B29E-483D-A572-D87F2CE95875}" presName="node" presStyleLbl="node1" presStyleIdx="4" presStyleCnt="6">
        <dgm:presLayoutVars>
          <dgm:bulletEnabled val="1"/>
        </dgm:presLayoutVars>
      </dgm:prSet>
      <dgm:spPr/>
    </dgm:pt>
    <dgm:pt modelId="{B5AF75F9-3F95-4580-A2BE-F64934C8E518}" type="pres">
      <dgm:prSet presAssocID="{FC12ACAA-CF6C-4713-82EC-A1995D86FB35}" presName="sibTrans" presStyleLbl="sibTrans1D1" presStyleIdx="4" presStyleCnt="5"/>
      <dgm:spPr/>
    </dgm:pt>
    <dgm:pt modelId="{B48F9D1E-6E0F-4AE1-871E-85F90BEABF1E}" type="pres">
      <dgm:prSet presAssocID="{FC12ACAA-CF6C-4713-82EC-A1995D86FB35}" presName="connectorText" presStyleLbl="sibTrans1D1" presStyleIdx="4" presStyleCnt="5"/>
      <dgm:spPr/>
    </dgm:pt>
    <dgm:pt modelId="{1CC60B46-8118-4BC8-94AC-F0C08A082BCE}" type="pres">
      <dgm:prSet presAssocID="{2C7CE57E-DCAA-43F4-A3CB-9406F9AF4DE4}" presName="node" presStyleLbl="node1" presStyleIdx="5" presStyleCnt="6">
        <dgm:presLayoutVars>
          <dgm:bulletEnabled val="1"/>
        </dgm:presLayoutVars>
      </dgm:prSet>
      <dgm:spPr/>
    </dgm:pt>
  </dgm:ptLst>
  <dgm:cxnLst>
    <dgm:cxn modelId="{727E221E-93F6-40B2-B22D-00E8C4BB9760}" type="presOf" srcId="{418E22F5-229D-408D-A7AC-21BA936312C2}" destId="{0229B003-46BE-4B0B-A1B6-8659E3F14B14}" srcOrd="1" destOrd="0" presId="urn:microsoft.com/office/officeart/2005/8/layout/bProcess3"/>
    <dgm:cxn modelId="{27E1E726-ADDA-461E-A46D-9EAB44A7A367}" type="presOf" srcId="{77EF5F88-F1BB-43CA-9715-42AB8E1AF715}" destId="{E64A75A3-0E0B-4B53-B293-1665C7A53884}" srcOrd="1" destOrd="0" presId="urn:microsoft.com/office/officeart/2005/8/layout/bProcess3"/>
    <dgm:cxn modelId="{816AB627-1F66-4BE0-B179-BEBE5AE1B117}" type="presOf" srcId="{F52EBF28-791A-40B7-8647-369DB978B1D9}" destId="{CA7EAA42-E005-44C9-9A99-2E950D8456F9}" srcOrd="0" destOrd="0" presId="urn:microsoft.com/office/officeart/2005/8/layout/bProcess3"/>
    <dgm:cxn modelId="{B10AE031-DB10-4DD1-8B00-4A5DE0AED8B8}" type="presOf" srcId="{7E441F19-B29E-483D-A572-D87F2CE95875}" destId="{F61C7273-ED6F-470F-9CC2-6337317CD759}" srcOrd="0" destOrd="0" presId="urn:microsoft.com/office/officeart/2005/8/layout/bProcess3"/>
    <dgm:cxn modelId="{C72F1736-7AEC-48EC-840C-F5A58B927702}" type="presOf" srcId="{77EF5F88-F1BB-43CA-9715-42AB8E1AF715}" destId="{0C0EE236-11A6-4BBB-97E2-BE75E2D5019F}" srcOrd="0" destOrd="0" presId="urn:microsoft.com/office/officeart/2005/8/layout/bProcess3"/>
    <dgm:cxn modelId="{29E42440-C051-4D27-B921-8B849CF0A4B3}" type="presOf" srcId="{41A548FA-8D03-448C-B764-FD29C17E4333}" destId="{50A9EFFB-E5CC-4AFF-B29B-AC016C5D4D1A}" srcOrd="1" destOrd="0" presId="urn:microsoft.com/office/officeart/2005/8/layout/bProcess3"/>
    <dgm:cxn modelId="{D3CB1441-1BF8-471B-A90B-239BF5136D45}" srcId="{0AF3A56E-F206-447F-A30B-B76DA965014A}" destId="{2C7CE57E-DCAA-43F4-A3CB-9406F9AF4DE4}" srcOrd="5" destOrd="0" parTransId="{2EA7D1FF-19E7-4087-813B-8BCFFD5DEF0F}" sibTransId="{BA53DEF8-764C-4E62-BBAE-8C5D3F4029EB}"/>
    <dgm:cxn modelId="{C6B6B64E-31CE-4211-B2AC-833D36086AE4}" type="presOf" srcId="{2C7CE57E-DCAA-43F4-A3CB-9406F9AF4DE4}" destId="{1CC60B46-8118-4BC8-94AC-F0C08A082BCE}" srcOrd="0" destOrd="0" presId="urn:microsoft.com/office/officeart/2005/8/layout/bProcess3"/>
    <dgm:cxn modelId="{432AA470-E083-464E-A9A0-38693EB7107E}" type="presOf" srcId="{9A69AA14-3D4A-44AE-8BD3-160C83E4FFAC}" destId="{CA54CA17-0992-4D41-A61B-726354390461}" srcOrd="0" destOrd="0" presId="urn:microsoft.com/office/officeart/2005/8/layout/bProcess3"/>
    <dgm:cxn modelId="{0B882590-177C-44BA-BE68-3C0CA201A162}" srcId="{0AF3A56E-F206-447F-A30B-B76DA965014A}" destId="{83E23A81-D5C8-4D17-ABDC-1B9042F0D7A5}" srcOrd="0" destOrd="0" parTransId="{27E34E98-5C4B-418E-BDAC-0D4C08B9BF88}" sibTransId="{41A548FA-8D03-448C-B764-FD29C17E4333}"/>
    <dgm:cxn modelId="{27B38E99-8432-4A9A-905D-250833053B49}" type="presOf" srcId="{C0C793C0-5327-4203-A47B-DD0C8CC56D03}" destId="{43441B90-BAFC-42C4-B659-57FE1E62D979}" srcOrd="0" destOrd="0" presId="urn:microsoft.com/office/officeart/2005/8/layout/bProcess3"/>
    <dgm:cxn modelId="{873E28C6-3925-49C9-ACF3-D8C70E03C42D}" srcId="{0AF3A56E-F206-447F-A30B-B76DA965014A}" destId="{12F97DE9-E68A-497C-9A27-CFC8CB6C7DEB}" srcOrd="1" destOrd="0" parTransId="{139296F1-58A4-4AB3-8A4A-898E0658B0EE}" sibTransId="{418E22F5-229D-408D-A7AC-21BA936312C2}"/>
    <dgm:cxn modelId="{A6E700CA-B722-462F-B048-CD474A78FCBF}" type="presOf" srcId="{0AF3A56E-F206-447F-A30B-B76DA965014A}" destId="{718D0B56-C9DD-4A1C-8280-E21075995251}" srcOrd="0" destOrd="0" presId="urn:microsoft.com/office/officeart/2005/8/layout/bProcess3"/>
    <dgm:cxn modelId="{3725C5CA-693A-4986-9F53-475942302A77}" type="presOf" srcId="{418E22F5-229D-408D-A7AC-21BA936312C2}" destId="{AB07AA55-7B6A-4D0C-ADFB-AFDB15E7AEFF}" srcOrd="0" destOrd="0" presId="urn:microsoft.com/office/officeart/2005/8/layout/bProcess3"/>
    <dgm:cxn modelId="{9EDDB1D1-7395-4F76-BC3C-4391B8445A4F}" srcId="{0AF3A56E-F206-447F-A30B-B76DA965014A}" destId="{C0C793C0-5327-4203-A47B-DD0C8CC56D03}" srcOrd="3" destOrd="0" parTransId="{295E7183-2CEE-4BB6-A0EF-B681BBF60C30}" sibTransId="{77EF5F88-F1BB-43CA-9715-42AB8E1AF715}"/>
    <dgm:cxn modelId="{0E765BD8-D90E-4D23-8A74-96C7DE01ABC3}" type="presOf" srcId="{83E23A81-D5C8-4D17-ABDC-1B9042F0D7A5}" destId="{CD981532-8067-44FE-BF13-418DAF9AF8BA}" srcOrd="0" destOrd="0" presId="urn:microsoft.com/office/officeart/2005/8/layout/bProcess3"/>
    <dgm:cxn modelId="{033447DA-AA82-46C8-B429-65B35F95BCCB}" srcId="{0AF3A56E-F206-447F-A30B-B76DA965014A}" destId="{F52EBF28-791A-40B7-8647-369DB978B1D9}" srcOrd="2" destOrd="0" parTransId="{21AD417D-B416-4F15-8B22-72F6B76AE3EF}" sibTransId="{9A69AA14-3D4A-44AE-8BD3-160C83E4FFAC}"/>
    <dgm:cxn modelId="{BD6A06DB-3703-46ED-9C79-F1302282B5B6}" type="presOf" srcId="{FC12ACAA-CF6C-4713-82EC-A1995D86FB35}" destId="{B5AF75F9-3F95-4580-A2BE-F64934C8E518}" srcOrd="0" destOrd="0" presId="urn:microsoft.com/office/officeart/2005/8/layout/bProcess3"/>
    <dgm:cxn modelId="{597EF0E6-7E69-4E11-AA1E-012F67E46A6F}" type="presOf" srcId="{12F97DE9-E68A-497C-9A27-CFC8CB6C7DEB}" destId="{5330C35C-3CF0-47A4-A5ED-9C3AACC6A006}" srcOrd="0" destOrd="0" presId="urn:microsoft.com/office/officeart/2005/8/layout/bProcess3"/>
    <dgm:cxn modelId="{C0D1AFF3-2AA4-4E9F-AA2E-AD1009831B5A}" type="presOf" srcId="{FC12ACAA-CF6C-4713-82EC-A1995D86FB35}" destId="{B48F9D1E-6E0F-4AE1-871E-85F90BEABF1E}" srcOrd="1" destOrd="0" presId="urn:microsoft.com/office/officeart/2005/8/layout/bProcess3"/>
    <dgm:cxn modelId="{2B3E01F4-8640-4874-B23F-F3EB75A1E016}" srcId="{0AF3A56E-F206-447F-A30B-B76DA965014A}" destId="{7E441F19-B29E-483D-A572-D87F2CE95875}" srcOrd="4" destOrd="0" parTransId="{DD4B1F5A-73DB-4B46-A3D5-7D2C4991F55F}" sibTransId="{FC12ACAA-CF6C-4713-82EC-A1995D86FB35}"/>
    <dgm:cxn modelId="{78B0EAFB-C34C-4929-ABCD-35709957AC9B}" type="presOf" srcId="{9A69AA14-3D4A-44AE-8BD3-160C83E4FFAC}" destId="{0AC8F266-5902-46B0-BF52-ACF45DC4F83A}" srcOrd="1" destOrd="0" presId="urn:microsoft.com/office/officeart/2005/8/layout/bProcess3"/>
    <dgm:cxn modelId="{0C534EFE-B1A1-4566-972B-AF5691C1E834}" type="presOf" srcId="{41A548FA-8D03-448C-B764-FD29C17E4333}" destId="{26ABC540-4E8B-4450-8197-805C50656622}" srcOrd="0" destOrd="0" presId="urn:microsoft.com/office/officeart/2005/8/layout/bProcess3"/>
    <dgm:cxn modelId="{1051F5AE-6A0D-40A0-91A3-7409E2B7FA44}" type="presParOf" srcId="{718D0B56-C9DD-4A1C-8280-E21075995251}" destId="{CD981532-8067-44FE-BF13-418DAF9AF8BA}" srcOrd="0" destOrd="0" presId="urn:microsoft.com/office/officeart/2005/8/layout/bProcess3"/>
    <dgm:cxn modelId="{6C5ADABF-B44B-4780-8FBD-ED05C5FBC041}" type="presParOf" srcId="{718D0B56-C9DD-4A1C-8280-E21075995251}" destId="{26ABC540-4E8B-4450-8197-805C50656622}" srcOrd="1" destOrd="0" presId="urn:microsoft.com/office/officeart/2005/8/layout/bProcess3"/>
    <dgm:cxn modelId="{3F2310DD-0E3F-4A30-A5CC-421AD2931842}" type="presParOf" srcId="{26ABC540-4E8B-4450-8197-805C50656622}" destId="{50A9EFFB-E5CC-4AFF-B29B-AC016C5D4D1A}" srcOrd="0" destOrd="0" presId="urn:microsoft.com/office/officeart/2005/8/layout/bProcess3"/>
    <dgm:cxn modelId="{1AF5B5FC-67FF-4DD2-BD5D-D25B6EE301EF}" type="presParOf" srcId="{718D0B56-C9DD-4A1C-8280-E21075995251}" destId="{5330C35C-3CF0-47A4-A5ED-9C3AACC6A006}" srcOrd="2" destOrd="0" presId="urn:microsoft.com/office/officeart/2005/8/layout/bProcess3"/>
    <dgm:cxn modelId="{1AA76A11-9745-4C33-9C2E-D008A3FF9B03}" type="presParOf" srcId="{718D0B56-C9DD-4A1C-8280-E21075995251}" destId="{AB07AA55-7B6A-4D0C-ADFB-AFDB15E7AEFF}" srcOrd="3" destOrd="0" presId="urn:microsoft.com/office/officeart/2005/8/layout/bProcess3"/>
    <dgm:cxn modelId="{926DFAE8-E347-4441-8960-13EB5BA761F0}" type="presParOf" srcId="{AB07AA55-7B6A-4D0C-ADFB-AFDB15E7AEFF}" destId="{0229B003-46BE-4B0B-A1B6-8659E3F14B14}" srcOrd="0" destOrd="0" presId="urn:microsoft.com/office/officeart/2005/8/layout/bProcess3"/>
    <dgm:cxn modelId="{C4D8A816-2F07-4ABD-8CA0-4A1C7DCD5C28}" type="presParOf" srcId="{718D0B56-C9DD-4A1C-8280-E21075995251}" destId="{CA7EAA42-E005-44C9-9A99-2E950D8456F9}" srcOrd="4" destOrd="0" presId="urn:microsoft.com/office/officeart/2005/8/layout/bProcess3"/>
    <dgm:cxn modelId="{BC40ECAA-A533-4D58-9C3D-76A064055101}" type="presParOf" srcId="{718D0B56-C9DD-4A1C-8280-E21075995251}" destId="{CA54CA17-0992-4D41-A61B-726354390461}" srcOrd="5" destOrd="0" presId="urn:microsoft.com/office/officeart/2005/8/layout/bProcess3"/>
    <dgm:cxn modelId="{6158663E-E859-4959-B6DA-D75A0308B07C}" type="presParOf" srcId="{CA54CA17-0992-4D41-A61B-726354390461}" destId="{0AC8F266-5902-46B0-BF52-ACF45DC4F83A}" srcOrd="0" destOrd="0" presId="urn:microsoft.com/office/officeart/2005/8/layout/bProcess3"/>
    <dgm:cxn modelId="{CA648CE3-6F77-451B-AAB9-D68453803D96}" type="presParOf" srcId="{718D0B56-C9DD-4A1C-8280-E21075995251}" destId="{43441B90-BAFC-42C4-B659-57FE1E62D979}" srcOrd="6" destOrd="0" presId="urn:microsoft.com/office/officeart/2005/8/layout/bProcess3"/>
    <dgm:cxn modelId="{B396D10D-A20B-42DC-864D-9DED68F56E91}" type="presParOf" srcId="{718D0B56-C9DD-4A1C-8280-E21075995251}" destId="{0C0EE236-11A6-4BBB-97E2-BE75E2D5019F}" srcOrd="7" destOrd="0" presId="urn:microsoft.com/office/officeart/2005/8/layout/bProcess3"/>
    <dgm:cxn modelId="{71A28C04-9291-4F2F-9E47-FF40D877DB49}" type="presParOf" srcId="{0C0EE236-11A6-4BBB-97E2-BE75E2D5019F}" destId="{E64A75A3-0E0B-4B53-B293-1665C7A53884}" srcOrd="0" destOrd="0" presId="urn:microsoft.com/office/officeart/2005/8/layout/bProcess3"/>
    <dgm:cxn modelId="{BD0EB655-8ECC-4A1C-B546-0858DABEF0AA}" type="presParOf" srcId="{718D0B56-C9DD-4A1C-8280-E21075995251}" destId="{F61C7273-ED6F-470F-9CC2-6337317CD759}" srcOrd="8" destOrd="0" presId="urn:microsoft.com/office/officeart/2005/8/layout/bProcess3"/>
    <dgm:cxn modelId="{E9AC6832-F580-45B2-A60A-7F715363AD2F}" type="presParOf" srcId="{718D0B56-C9DD-4A1C-8280-E21075995251}" destId="{B5AF75F9-3F95-4580-A2BE-F64934C8E518}" srcOrd="9" destOrd="0" presId="urn:microsoft.com/office/officeart/2005/8/layout/bProcess3"/>
    <dgm:cxn modelId="{C77E5614-C3D9-4CD9-A859-4919A8AC7C90}" type="presParOf" srcId="{B5AF75F9-3F95-4580-A2BE-F64934C8E518}" destId="{B48F9D1E-6E0F-4AE1-871E-85F90BEABF1E}" srcOrd="0" destOrd="0" presId="urn:microsoft.com/office/officeart/2005/8/layout/bProcess3"/>
    <dgm:cxn modelId="{36A82208-A046-4C49-90AA-A1428217223E}" type="presParOf" srcId="{718D0B56-C9DD-4A1C-8280-E21075995251}" destId="{1CC60B46-8118-4BC8-94AC-F0C08A082BCE}"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BC540-4E8B-4450-8197-805C50656622}">
      <dsp:nvSpPr>
        <dsp:cNvPr id="0" name=""/>
        <dsp:cNvSpPr/>
      </dsp:nvSpPr>
      <dsp:spPr>
        <a:xfrm>
          <a:off x="6468363" y="2492609"/>
          <a:ext cx="1451091" cy="91440"/>
        </a:xfrm>
        <a:custGeom>
          <a:avLst/>
          <a:gdLst/>
          <a:ahLst/>
          <a:cxnLst/>
          <a:rect l="0" t="0" r="0" b="0"/>
          <a:pathLst>
            <a:path>
              <a:moveTo>
                <a:pt x="0" y="45720"/>
              </a:moveTo>
              <a:lnTo>
                <a:pt x="1451091" y="45720"/>
              </a:lnTo>
            </a:path>
          </a:pathLst>
        </a:custGeom>
        <a:noFill/>
        <a:ln w="127000" cap="flat" cmpd="sng" algn="ctr">
          <a:solidFill>
            <a:schemeClr val="accent3"/>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56866" y="2530913"/>
        <a:ext cx="74084" cy="14831"/>
      </dsp:txXfrm>
    </dsp:sp>
    <dsp:sp modelId="{CD981532-8067-44FE-BF13-418DAF9AF8BA}">
      <dsp:nvSpPr>
        <dsp:cNvPr id="0" name=""/>
        <dsp:cNvSpPr/>
      </dsp:nvSpPr>
      <dsp:spPr>
        <a:xfrm>
          <a:off x="28024" y="605688"/>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a:t>PROTECT: </a:t>
          </a:r>
        </a:p>
        <a:p>
          <a:pPr marL="0" lvl="0" indent="0" algn="l" defTabSz="2222500">
            <a:lnSpc>
              <a:spcPct val="90000"/>
            </a:lnSpc>
            <a:spcBef>
              <a:spcPct val="0"/>
            </a:spcBef>
            <a:spcAft>
              <a:spcPct val="35000"/>
            </a:spcAft>
            <a:buNone/>
          </a:pPr>
          <a:r>
            <a:rPr lang="en-US" sz="3200" kern="1200"/>
            <a:t>Identify existing community cultural resources for preservation and protection.</a:t>
          </a:r>
        </a:p>
      </dsp:txBody>
      <dsp:txXfrm>
        <a:off x="28024" y="605688"/>
        <a:ext cx="6442138" cy="3865282"/>
      </dsp:txXfrm>
    </dsp:sp>
    <dsp:sp modelId="{AB07AA55-7B6A-4D0C-ADFB-AFDB15E7AEFF}">
      <dsp:nvSpPr>
        <dsp:cNvPr id="0" name=""/>
        <dsp:cNvSpPr/>
      </dsp:nvSpPr>
      <dsp:spPr>
        <a:xfrm>
          <a:off x="14392193" y="2492609"/>
          <a:ext cx="1451091" cy="91440"/>
        </a:xfrm>
        <a:custGeom>
          <a:avLst/>
          <a:gdLst/>
          <a:ahLst/>
          <a:cxnLst/>
          <a:rect l="0" t="0" r="0" b="0"/>
          <a:pathLst>
            <a:path>
              <a:moveTo>
                <a:pt x="0" y="45720"/>
              </a:moveTo>
              <a:lnTo>
                <a:pt x="1451091" y="45720"/>
              </a:lnTo>
            </a:path>
          </a:pathLst>
        </a:custGeom>
        <a:noFill/>
        <a:ln w="127000" cap="flat" cmpd="sng" algn="ctr">
          <a:solidFill>
            <a:schemeClr val="accent3"/>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080696" y="2530913"/>
        <a:ext cx="74084" cy="14831"/>
      </dsp:txXfrm>
    </dsp:sp>
    <dsp:sp modelId="{5330C35C-3CF0-47A4-A5ED-9C3AACC6A006}">
      <dsp:nvSpPr>
        <dsp:cNvPr id="0" name=""/>
        <dsp:cNvSpPr/>
      </dsp:nvSpPr>
      <dsp:spPr>
        <a:xfrm>
          <a:off x="7951854" y="605688"/>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dirty="0"/>
            <a:t>STRENGTHEN:</a:t>
          </a:r>
        </a:p>
        <a:p>
          <a:pPr marL="0" lvl="0" indent="0" algn="l" defTabSz="2222500">
            <a:lnSpc>
              <a:spcPct val="90000"/>
            </a:lnSpc>
            <a:spcBef>
              <a:spcPct val="0"/>
            </a:spcBef>
            <a:spcAft>
              <a:spcPct val="35000"/>
            </a:spcAft>
            <a:buNone/>
          </a:pPr>
          <a:r>
            <a:rPr lang="en-US" sz="3200" kern="1200" dirty="0"/>
            <a:t>Identify ways to strengthen the Town’s identify, cultural assets and community cohesion</a:t>
          </a:r>
        </a:p>
      </dsp:txBody>
      <dsp:txXfrm>
        <a:off x="7951854" y="605688"/>
        <a:ext cx="6442138" cy="3865282"/>
      </dsp:txXfrm>
    </dsp:sp>
    <dsp:sp modelId="{CA54CA17-0992-4D41-A61B-726354390461}">
      <dsp:nvSpPr>
        <dsp:cNvPr id="0" name=""/>
        <dsp:cNvSpPr/>
      </dsp:nvSpPr>
      <dsp:spPr>
        <a:xfrm>
          <a:off x="3249093" y="4469171"/>
          <a:ext cx="15847660" cy="1451091"/>
        </a:xfrm>
        <a:custGeom>
          <a:avLst/>
          <a:gdLst/>
          <a:ahLst/>
          <a:cxnLst/>
          <a:rect l="0" t="0" r="0" b="0"/>
          <a:pathLst>
            <a:path>
              <a:moveTo>
                <a:pt x="15847660" y="0"/>
              </a:moveTo>
              <a:lnTo>
                <a:pt x="15847660" y="742645"/>
              </a:lnTo>
              <a:lnTo>
                <a:pt x="0" y="742645"/>
              </a:lnTo>
              <a:lnTo>
                <a:pt x="0" y="1451091"/>
              </a:lnTo>
            </a:path>
          </a:pathLst>
        </a:custGeom>
        <a:noFill/>
        <a:ln w="127000" cap="flat" cmpd="sng" algn="ctr">
          <a:solidFill>
            <a:schemeClr val="accent3"/>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0775004" y="5187301"/>
        <a:ext cx="795838" cy="14831"/>
      </dsp:txXfrm>
    </dsp:sp>
    <dsp:sp modelId="{CA7EAA42-E005-44C9-9A99-2E950D8456F9}">
      <dsp:nvSpPr>
        <dsp:cNvPr id="0" name=""/>
        <dsp:cNvSpPr/>
      </dsp:nvSpPr>
      <dsp:spPr>
        <a:xfrm>
          <a:off x="15875684" y="605688"/>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a:t>PREPARE:</a:t>
          </a:r>
        </a:p>
        <a:p>
          <a:pPr marL="0" lvl="0" indent="0" algn="l" defTabSz="2222500">
            <a:lnSpc>
              <a:spcPct val="90000"/>
            </a:lnSpc>
            <a:spcBef>
              <a:spcPct val="0"/>
            </a:spcBef>
            <a:spcAft>
              <a:spcPct val="35000"/>
            </a:spcAft>
            <a:buNone/>
          </a:pPr>
          <a:r>
            <a:rPr lang="en-US" sz="3200" b="0" kern="1200"/>
            <a:t>Anticipate infrastructure, fiscal, and service impacts caused by population increase.</a:t>
          </a:r>
        </a:p>
      </dsp:txBody>
      <dsp:txXfrm>
        <a:off x="15875684" y="605688"/>
        <a:ext cx="6442138" cy="3865282"/>
      </dsp:txXfrm>
    </dsp:sp>
    <dsp:sp modelId="{0C0EE236-11A6-4BBB-97E2-BE75E2D5019F}">
      <dsp:nvSpPr>
        <dsp:cNvPr id="0" name=""/>
        <dsp:cNvSpPr/>
      </dsp:nvSpPr>
      <dsp:spPr>
        <a:xfrm>
          <a:off x="6468363" y="7839584"/>
          <a:ext cx="1451091" cy="91440"/>
        </a:xfrm>
        <a:custGeom>
          <a:avLst/>
          <a:gdLst/>
          <a:ahLst/>
          <a:cxnLst/>
          <a:rect l="0" t="0" r="0" b="0"/>
          <a:pathLst>
            <a:path>
              <a:moveTo>
                <a:pt x="0" y="45720"/>
              </a:moveTo>
              <a:lnTo>
                <a:pt x="1451091" y="45720"/>
              </a:lnTo>
            </a:path>
          </a:pathLst>
        </a:custGeom>
        <a:noFill/>
        <a:ln w="127000" cap="flat" cmpd="sng" algn="ctr">
          <a:solidFill>
            <a:srgbClr val="032B2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56866" y="7877888"/>
        <a:ext cx="74084" cy="14831"/>
      </dsp:txXfrm>
    </dsp:sp>
    <dsp:sp modelId="{43441B90-BAFC-42C4-B659-57FE1E62D979}">
      <dsp:nvSpPr>
        <dsp:cNvPr id="0" name=""/>
        <dsp:cNvSpPr/>
      </dsp:nvSpPr>
      <dsp:spPr>
        <a:xfrm>
          <a:off x="28024" y="5952662"/>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a:t>ASSESS:</a:t>
          </a:r>
        </a:p>
        <a:p>
          <a:pPr marL="0" lvl="0" indent="0" algn="l" defTabSz="2222500">
            <a:lnSpc>
              <a:spcPct val="90000"/>
            </a:lnSpc>
            <a:spcBef>
              <a:spcPct val="0"/>
            </a:spcBef>
            <a:spcAft>
              <a:spcPct val="35000"/>
            </a:spcAft>
            <a:buNone/>
          </a:pPr>
          <a:r>
            <a:rPr lang="en-US" sz="3200" kern="1200"/>
            <a:t>Evaluate municipal service capacity, operational readiness, and potential implications for ward representation and boundaries. </a:t>
          </a:r>
        </a:p>
      </dsp:txBody>
      <dsp:txXfrm>
        <a:off x="28024" y="5952662"/>
        <a:ext cx="6442138" cy="3865282"/>
      </dsp:txXfrm>
    </dsp:sp>
    <dsp:sp modelId="{B5AF75F9-3F95-4580-A2BE-F64934C8E518}">
      <dsp:nvSpPr>
        <dsp:cNvPr id="0" name=""/>
        <dsp:cNvSpPr/>
      </dsp:nvSpPr>
      <dsp:spPr>
        <a:xfrm>
          <a:off x="14392193" y="7839584"/>
          <a:ext cx="1451091" cy="91440"/>
        </a:xfrm>
        <a:custGeom>
          <a:avLst/>
          <a:gdLst/>
          <a:ahLst/>
          <a:cxnLst/>
          <a:rect l="0" t="0" r="0" b="0"/>
          <a:pathLst>
            <a:path>
              <a:moveTo>
                <a:pt x="0" y="45720"/>
              </a:moveTo>
              <a:lnTo>
                <a:pt x="1451091" y="45720"/>
              </a:lnTo>
            </a:path>
          </a:pathLst>
        </a:custGeom>
        <a:noFill/>
        <a:ln w="127000" cap="flat" cmpd="sng" algn="ctr">
          <a:solidFill>
            <a:srgbClr val="032B2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5080696" y="7877888"/>
        <a:ext cx="74084" cy="14831"/>
      </dsp:txXfrm>
    </dsp:sp>
    <dsp:sp modelId="{F61C7273-ED6F-470F-9CC2-6337317CD759}">
      <dsp:nvSpPr>
        <dsp:cNvPr id="0" name=""/>
        <dsp:cNvSpPr/>
      </dsp:nvSpPr>
      <dsp:spPr>
        <a:xfrm>
          <a:off x="7951854" y="5952662"/>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a:t>PLAN:</a:t>
          </a:r>
        </a:p>
        <a:p>
          <a:pPr marL="0" lvl="0" indent="0" algn="l" defTabSz="2222500">
            <a:lnSpc>
              <a:spcPct val="90000"/>
            </a:lnSpc>
            <a:spcBef>
              <a:spcPct val="0"/>
            </a:spcBef>
            <a:spcAft>
              <a:spcPct val="35000"/>
            </a:spcAft>
            <a:buNone/>
          </a:pPr>
          <a:r>
            <a:rPr lang="en-US" sz="3200" kern="1200"/>
            <a:t>Determine how and to what extent municipal government and services need to grow.</a:t>
          </a:r>
        </a:p>
        <a:p>
          <a:pPr marL="0" lvl="0" indent="0" algn="ctr" defTabSz="2222500">
            <a:lnSpc>
              <a:spcPct val="90000"/>
            </a:lnSpc>
            <a:spcBef>
              <a:spcPct val="0"/>
            </a:spcBef>
            <a:spcAft>
              <a:spcPct val="35000"/>
            </a:spcAft>
            <a:buNone/>
          </a:pPr>
          <a:endParaRPr lang="en-US" sz="3700" kern="1200"/>
        </a:p>
      </dsp:txBody>
      <dsp:txXfrm>
        <a:off x="7951854" y="5952662"/>
        <a:ext cx="6442138" cy="3865282"/>
      </dsp:txXfrm>
    </dsp:sp>
    <dsp:sp modelId="{1CC60B46-8118-4BC8-94AC-F0C08A082BCE}">
      <dsp:nvSpPr>
        <dsp:cNvPr id="0" name=""/>
        <dsp:cNvSpPr/>
      </dsp:nvSpPr>
      <dsp:spPr>
        <a:xfrm>
          <a:off x="15875684" y="5952662"/>
          <a:ext cx="6442138" cy="38652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l" defTabSz="2222500">
            <a:lnSpc>
              <a:spcPct val="90000"/>
            </a:lnSpc>
            <a:spcBef>
              <a:spcPct val="0"/>
            </a:spcBef>
            <a:spcAft>
              <a:spcPct val="35000"/>
            </a:spcAft>
            <a:buNone/>
          </a:pPr>
          <a:r>
            <a:rPr lang="en-US" sz="5000" b="1" kern="1200"/>
            <a:t>IMPLEMENT:</a:t>
          </a:r>
        </a:p>
        <a:p>
          <a:pPr marL="0" lvl="0" indent="0" algn="l" defTabSz="2222500">
            <a:lnSpc>
              <a:spcPct val="90000"/>
            </a:lnSpc>
            <a:spcBef>
              <a:spcPct val="0"/>
            </a:spcBef>
            <a:spcAft>
              <a:spcPct val="35000"/>
            </a:spcAft>
            <a:buNone/>
          </a:pPr>
          <a:r>
            <a:rPr lang="en-US" sz="3200" b="0" kern="1200"/>
            <a:t>Develop practical implementation strategies to manage municipal fiscal and service impacts.</a:t>
          </a:r>
        </a:p>
      </dsp:txBody>
      <dsp:txXfrm>
        <a:off x="15875684" y="5952662"/>
        <a:ext cx="6442138" cy="386528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Montserrat Light"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Montserrat Light" charset="0"/>
              </a:defRPr>
            </a:lvl1pPr>
          </a:lstStyle>
          <a:p>
            <a:fld id="{EFC10EE1-B198-C942-8235-326C972CBB30}" type="datetimeFigureOut">
              <a:rPr lang="en-US" smtClean="0"/>
              <a:pPr/>
              <a:t>11/2/2026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Montserrat Light"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Montserrat Light" charset="0"/>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Montserrat Light" charset="0"/>
        <a:ea typeface="+mn-ea"/>
        <a:cs typeface="+mn-cs"/>
      </a:defRPr>
    </a:lvl1pPr>
    <a:lvl2pPr marL="914217" algn="l" defTabSz="914217" rtl="0" eaLnBrk="1" latinLnBrk="0" hangingPunct="1">
      <a:defRPr sz="2400" b="0" i="0" kern="1200">
        <a:solidFill>
          <a:schemeClr val="tx1"/>
        </a:solidFill>
        <a:latin typeface="Montserrat Light" charset="0"/>
        <a:ea typeface="+mn-ea"/>
        <a:cs typeface="+mn-cs"/>
      </a:defRPr>
    </a:lvl2pPr>
    <a:lvl3pPr marL="1828434" algn="l" defTabSz="914217" rtl="0" eaLnBrk="1" latinLnBrk="0" hangingPunct="1">
      <a:defRPr sz="2400" b="0" i="0" kern="1200">
        <a:solidFill>
          <a:schemeClr val="tx1"/>
        </a:solidFill>
        <a:latin typeface="Montserrat Light" charset="0"/>
        <a:ea typeface="+mn-ea"/>
        <a:cs typeface="+mn-cs"/>
      </a:defRPr>
    </a:lvl3pPr>
    <a:lvl4pPr marL="2742651" algn="l" defTabSz="914217" rtl="0" eaLnBrk="1" latinLnBrk="0" hangingPunct="1">
      <a:defRPr sz="2400" b="0" i="0" kern="1200">
        <a:solidFill>
          <a:schemeClr val="tx1"/>
        </a:solidFill>
        <a:latin typeface="Montserrat Light" charset="0"/>
        <a:ea typeface="+mn-ea"/>
        <a:cs typeface="+mn-cs"/>
      </a:defRPr>
    </a:lvl4pPr>
    <a:lvl5pPr marL="3656868" algn="l" defTabSz="914217" rtl="0" eaLnBrk="1" latinLnBrk="0" hangingPunct="1">
      <a:defRPr sz="2400" b="0" i="0" kern="1200">
        <a:solidFill>
          <a:schemeClr val="tx1"/>
        </a:solidFill>
        <a:latin typeface="Montserrat Light"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4425" cy="3486150"/>
          </a:xfrm>
        </p:spPr>
      </p:sp>
      <p:sp>
        <p:nvSpPr>
          <p:cNvPr id="4" name="Slide Number Placeholder 3"/>
          <p:cNvSpPr>
            <a:spLocks noGrp="1"/>
          </p:cNvSpPr>
          <p:nvPr>
            <p:ph type="sldNum" sz="quarter" idx="10"/>
          </p:nvPr>
        </p:nvSpPr>
        <p:spPr/>
        <p:txBody>
          <a:bodyPr/>
          <a:lstStyle/>
          <a:p>
            <a:fld id="{828956E8-42E9-440B-8DC9-738F36B3446B}" type="slidenum">
              <a:rPr lang="en-US" smtClean="0"/>
              <a:pPr/>
              <a:t>1</a:t>
            </a:fld>
            <a:endParaRPr lang="en-US"/>
          </a:p>
        </p:txBody>
      </p:sp>
      <p:sp>
        <p:nvSpPr>
          <p:cNvPr id="6" name="Notes Placeholder 5">
            <a:extLst>
              <a:ext uri="{FF2B5EF4-FFF2-40B4-BE49-F238E27FC236}">
                <a16:creationId xmlns:a16="http://schemas.microsoft.com/office/drawing/2014/main" id="{9C005D4C-FF16-4061-8CA6-AF8462D2BE1C}"/>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002370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AF5D6-8974-448B-BD86-E7DAD965DD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3731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a:p>
        </p:txBody>
      </p:sp>
    </p:spTree>
    <p:extLst>
      <p:ext uri="{BB962C8B-B14F-4D97-AF65-F5344CB8AC3E}">
        <p14:creationId xmlns:p14="http://schemas.microsoft.com/office/powerpoint/2010/main" val="2373850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114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05A-BA6B-C0D3-FF80-84ACD4C3618F}"/>
              </a:ext>
            </a:extLst>
          </p:cNvPr>
          <p:cNvSpPr>
            <a:spLocks noGrp="1"/>
          </p:cNvSpPr>
          <p:nvPr>
            <p:ph type="title"/>
          </p:nvPr>
        </p:nvSpPr>
        <p:spPr>
          <a:xfrm>
            <a:off x="2054225" y="2"/>
            <a:ext cx="21025723" cy="2370340"/>
          </a:xfrm>
        </p:spPr>
        <p:txBody>
          <a:bodyPr anchor="b" anchorCtr="0">
            <a:normAutofit/>
          </a:bodyPr>
          <a:lstStyle>
            <a:lvl1pPr algn="ctr">
              <a:defRPr sz="7998" b="1">
                <a:solidFill>
                  <a:schemeClr val="tx2"/>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BDD0221-EB30-8296-F860-3FB33F607D56}"/>
              </a:ext>
            </a:extLst>
          </p:cNvPr>
          <p:cNvSpPr>
            <a:spLocks noGrp="1"/>
          </p:cNvSpPr>
          <p:nvPr>
            <p:ph type="sldNum" sz="quarter" idx="10"/>
          </p:nvPr>
        </p:nvSpPr>
        <p:spPr/>
        <p:txBody>
          <a:bodyPr/>
          <a:lstStyle/>
          <a:p>
            <a:fld id="{48F63A3B-78C7-47BE-AE5E-E10140E04643}" type="slidenum">
              <a:rPr lang="en-US" smtClean="0"/>
              <a:pPr/>
              <a:t>‹#›</a:t>
            </a:fld>
            <a:endParaRPr lang="en-US"/>
          </a:p>
        </p:txBody>
      </p:sp>
      <p:sp>
        <p:nvSpPr>
          <p:cNvPr id="7" name="Text Placeholder 6">
            <a:extLst>
              <a:ext uri="{FF2B5EF4-FFF2-40B4-BE49-F238E27FC236}">
                <a16:creationId xmlns:a16="http://schemas.microsoft.com/office/drawing/2014/main" id="{CBC8C547-FA40-6189-0C1D-1869E535110C}"/>
              </a:ext>
            </a:extLst>
          </p:cNvPr>
          <p:cNvSpPr>
            <a:spLocks noGrp="1"/>
          </p:cNvSpPr>
          <p:nvPr>
            <p:ph type="body" sz="quarter" idx="11"/>
          </p:nvPr>
        </p:nvSpPr>
        <p:spPr>
          <a:xfrm>
            <a:off x="2032874" y="2682497"/>
            <a:ext cx="21024849" cy="594073"/>
          </a:xfrm>
        </p:spPr>
        <p:txBody>
          <a:bodyPr anchor="ctr" anchorCtr="0">
            <a:spAutoFit/>
          </a:bodyPr>
          <a:lstStyle>
            <a:lvl1pPr algn="ctr">
              <a:defRPr sz="3599"/>
            </a:lvl1pPr>
          </a:lstStyle>
          <a:p>
            <a:pPr lvl="0"/>
            <a:r>
              <a:rPr lang="en-US"/>
              <a:t>Click to edit Master text styles</a:t>
            </a:r>
          </a:p>
        </p:txBody>
      </p:sp>
    </p:spTree>
    <p:extLst>
      <p:ext uri="{BB962C8B-B14F-4D97-AF65-F5344CB8AC3E}">
        <p14:creationId xmlns:p14="http://schemas.microsoft.com/office/powerpoint/2010/main" val="149423597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C111FB-E988-21AC-F354-A3F592AB0B85}"/>
              </a:ext>
            </a:extLst>
          </p:cNvPr>
          <p:cNvSpPr>
            <a:spLocks noGrp="1"/>
          </p:cNvSpPr>
          <p:nvPr>
            <p:ph type="sldNum" sz="quarter" idx="10"/>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456811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18E0BFC-909F-15C2-8C0A-7EC561DDC286}"/>
              </a:ext>
            </a:extLst>
          </p:cNvPr>
          <p:cNvSpPr>
            <a:spLocks noGrp="1"/>
          </p:cNvSpPr>
          <p:nvPr>
            <p:ph type="sldNum" sz="quarter" idx="10"/>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911503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heme A">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C0A240-43E4-C6FA-5522-A348839BDB54}"/>
              </a:ext>
            </a:extLst>
          </p:cNvPr>
          <p:cNvSpPr>
            <a:spLocks noGrp="1"/>
          </p:cNvSpPr>
          <p:nvPr>
            <p:ph type="sldNum" sz="quarter" idx="10"/>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988733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lid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8125885" y="-261256"/>
            <a:ext cx="8125883" cy="1423851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3EA79998-9513-ACE5-565C-9BDF6FBF768B}"/>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448825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Slid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278296" y="-261256"/>
            <a:ext cx="12467121" cy="1423851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605D1BD3-723F-54A5-B5BA-56F9E2999C1A}"/>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161648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5D1BD3-723F-54A5-B5BA-56F9E2999C1A}"/>
              </a:ext>
            </a:extLst>
          </p:cNvPr>
          <p:cNvSpPr>
            <a:spLocks noGrp="1"/>
          </p:cNvSpPr>
          <p:nvPr>
            <p:ph type="sldNum" sz="quarter" idx="15"/>
          </p:nvPr>
        </p:nvSpPr>
        <p:spPr/>
        <p:txBody>
          <a:bodyPr/>
          <a:lstStyle/>
          <a:p>
            <a:fld id="{48F63A3B-78C7-47BE-AE5E-E10140E04643}" type="slidenum">
              <a:rPr lang="en-US" smtClean="0"/>
              <a:pPr/>
              <a:t>‹#›</a:t>
            </a:fld>
            <a:endParaRPr lang="en-US"/>
          </a:p>
        </p:txBody>
      </p:sp>
      <p:sp>
        <p:nvSpPr>
          <p:cNvPr id="4" name="Picture Placeholder 3">
            <a:extLst>
              <a:ext uri="{FF2B5EF4-FFF2-40B4-BE49-F238E27FC236}">
                <a16:creationId xmlns:a16="http://schemas.microsoft.com/office/drawing/2014/main" id="{46E56BA8-6CC3-B263-73BE-270F0210B9E0}"/>
              </a:ext>
            </a:extLst>
          </p:cNvPr>
          <p:cNvSpPr>
            <a:spLocks noGrp="1"/>
          </p:cNvSpPr>
          <p:nvPr>
            <p:ph type="pic" sz="quarter" idx="16"/>
          </p:nvPr>
        </p:nvSpPr>
        <p:spPr>
          <a:xfrm>
            <a:off x="14125904" y="942977"/>
            <a:ext cx="9277021" cy="1183005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2550590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Slid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318053" y="6858000"/>
            <a:ext cx="25006854" cy="7119256"/>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DFA72337-8564-7C31-4159-52B562B1C069}"/>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752987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hoto Upper Lef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386397" y="-318053"/>
            <a:ext cx="12503427" cy="936580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F2343F1B-BB0B-C3A9-9A2C-2202EFCF5B43}"/>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919086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Upper Righ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12188825" y="-318053"/>
            <a:ext cx="12503427" cy="8090454"/>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F2343F1B-BB0B-C3A9-9A2C-2202EFCF5B43}"/>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75806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Slid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8510955" y="2384708"/>
            <a:ext cx="13442310" cy="9047748"/>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8959E277-D9D1-8DC6-D933-104AD5468A85}"/>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753193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Slid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314993" y="-278980"/>
            <a:ext cx="25003793" cy="9351496"/>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3" name="Slide Number Placeholder 2">
            <a:extLst>
              <a:ext uri="{FF2B5EF4-FFF2-40B4-BE49-F238E27FC236}">
                <a16:creationId xmlns:a16="http://schemas.microsoft.com/office/drawing/2014/main" id="{8516460E-792C-1439-3904-7EA7B34A2522}"/>
              </a:ext>
            </a:extLst>
          </p:cNvPr>
          <p:cNvSpPr>
            <a:spLocks noGrp="1"/>
          </p:cNvSpPr>
          <p:nvPr>
            <p:ph type="sldNum" sz="quarter" idx="15"/>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401322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Slide">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C417C144-871D-AE46-8534-9B236256BA31}"/>
              </a:ext>
            </a:extLst>
          </p:cNvPr>
          <p:cNvSpPr>
            <a:spLocks noGrp="1"/>
          </p:cNvSpPr>
          <p:nvPr>
            <p:ph type="pic" sz="quarter" idx="15"/>
          </p:nvPr>
        </p:nvSpPr>
        <p:spPr>
          <a:xfrm>
            <a:off x="11286554" y="1238416"/>
            <a:ext cx="3383287" cy="3383280"/>
          </a:xfrm>
          <a:prstGeom prst="ellipse">
            <a:avLst/>
          </a:prstGeom>
          <a:solidFill>
            <a:schemeClr val="bg1">
              <a:lumMod val="95000"/>
            </a:schemeClr>
          </a:solidFill>
        </p:spPr>
        <p:txBody>
          <a:bodyPr>
            <a:normAutofit/>
          </a:bodyPr>
          <a:lstStyle>
            <a:lvl1pPr>
              <a:defRPr sz="2101"/>
            </a:lvl1pPr>
          </a:lstStyle>
          <a:p>
            <a:r>
              <a:rPr lang="en-US"/>
              <a:t>Click icon to add picture</a:t>
            </a:r>
          </a:p>
        </p:txBody>
      </p:sp>
      <p:sp>
        <p:nvSpPr>
          <p:cNvPr id="7" name="Picture Placeholder 8">
            <a:extLst>
              <a:ext uri="{FF2B5EF4-FFF2-40B4-BE49-F238E27FC236}">
                <a16:creationId xmlns:a16="http://schemas.microsoft.com/office/drawing/2014/main" id="{C417C144-871D-AE46-8534-9B236256BA31}"/>
              </a:ext>
            </a:extLst>
          </p:cNvPr>
          <p:cNvSpPr>
            <a:spLocks noGrp="1"/>
          </p:cNvSpPr>
          <p:nvPr>
            <p:ph type="pic" sz="quarter" idx="16"/>
          </p:nvPr>
        </p:nvSpPr>
        <p:spPr>
          <a:xfrm>
            <a:off x="11286556" y="5166360"/>
            <a:ext cx="3383287" cy="3383280"/>
          </a:xfrm>
          <a:prstGeom prst="ellipse">
            <a:avLst/>
          </a:prstGeom>
          <a:solidFill>
            <a:schemeClr val="bg1">
              <a:lumMod val="95000"/>
            </a:schemeClr>
          </a:solidFill>
        </p:spPr>
        <p:txBody>
          <a:bodyPr>
            <a:normAutofit/>
          </a:bodyPr>
          <a:lstStyle>
            <a:lvl1pPr>
              <a:defRPr sz="2101"/>
            </a:lvl1pPr>
          </a:lstStyle>
          <a:p>
            <a:r>
              <a:rPr lang="en-US"/>
              <a:t>Click icon to add picture</a:t>
            </a:r>
          </a:p>
        </p:txBody>
      </p:sp>
      <p:sp>
        <p:nvSpPr>
          <p:cNvPr id="8" name="Picture Placeholder 8">
            <a:extLst>
              <a:ext uri="{FF2B5EF4-FFF2-40B4-BE49-F238E27FC236}">
                <a16:creationId xmlns:a16="http://schemas.microsoft.com/office/drawing/2014/main" id="{C417C144-871D-AE46-8534-9B236256BA31}"/>
              </a:ext>
            </a:extLst>
          </p:cNvPr>
          <p:cNvSpPr>
            <a:spLocks noGrp="1"/>
          </p:cNvSpPr>
          <p:nvPr>
            <p:ph type="pic" sz="quarter" idx="17"/>
          </p:nvPr>
        </p:nvSpPr>
        <p:spPr>
          <a:xfrm>
            <a:off x="11286554" y="9094304"/>
            <a:ext cx="3383287" cy="3383280"/>
          </a:xfrm>
          <a:prstGeom prst="ellipse">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0C7DD1CB-9438-B269-B74D-67F25C63EAD1}"/>
              </a:ext>
            </a:extLst>
          </p:cNvPr>
          <p:cNvSpPr>
            <a:spLocks noGrp="1"/>
          </p:cNvSpPr>
          <p:nvPr>
            <p:ph type="sldNum" sz="quarter" idx="18"/>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214162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2_Slide">
    <p:spTree>
      <p:nvGrpSpPr>
        <p:cNvPr id="1" name=""/>
        <p:cNvGrpSpPr/>
        <p:nvPr/>
      </p:nvGrpSpPr>
      <p:grpSpPr>
        <a:xfrm>
          <a:off x="0" y="0"/>
          <a:ext cx="0" cy="0"/>
          <a:chOff x="0" y="0"/>
          <a:chExt cx="0" cy="0"/>
        </a:xfrm>
      </p:grpSpPr>
      <p:sp>
        <p:nvSpPr>
          <p:cNvPr id="15" name="Picture Placeholder 8">
            <a:extLst>
              <a:ext uri="{FF2B5EF4-FFF2-40B4-BE49-F238E27FC236}">
                <a16:creationId xmlns:a16="http://schemas.microsoft.com/office/drawing/2014/main" id="{3AF8D21A-6CCE-CD43-8AE8-35782B027FA3}"/>
              </a:ext>
            </a:extLst>
          </p:cNvPr>
          <p:cNvSpPr>
            <a:spLocks noGrp="1"/>
          </p:cNvSpPr>
          <p:nvPr>
            <p:ph type="pic" sz="quarter" idx="17"/>
          </p:nvPr>
        </p:nvSpPr>
        <p:spPr>
          <a:xfrm>
            <a:off x="10162901" y="1510303"/>
            <a:ext cx="12681745" cy="10695394"/>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443EEE50-7BCF-59E9-33C4-2B5E3354A73D}"/>
              </a:ext>
            </a:extLst>
          </p:cNvPr>
          <p:cNvSpPr>
            <a:spLocks noGrp="1"/>
          </p:cNvSpPr>
          <p:nvPr>
            <p:ph type="sldNum" sz="quarter" idx="18"/>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756569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Slide">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3AF8D21A-6CCE-CD43-8AE8-35782B027FA3}"/>
              </a:ext>
            </a:extLst>
          </p:cNvPr>
          <p:cNvSpPr>
            <a:spLocks noGrp="1"/>
          </p:cNvSpPr>
          <p:nvPr>
            <p:ph type="pic" sz="quarter" idx="18"/>
          </p:nvPr>
        </p:nvSpPr>
        <p:spPr>
          <a:xfrm>
            <a:off x="6924267" y="3470539"/>
            <a:ext cx="5264559" cy="4313634"/>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9"/>
          </p:nvPr>
        </p:nvSpPr>
        <p:spPr>
          <a:xfrm>
            <a:off x="6924267" y="7945109"/>
            <a:ext cx="5264559" cy="4313634"/>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15" name="Picture Placeholder 8">
            <a:extLst>
              <a:ext uri="{FF2B5EF4-FFF2-40B4-BE49-F238E27FC236}">
                <a16:creationId xmlns:a16="http://schemas.microsoft.com/office/drawing/2014/main" id="{3AF8D21A-6CCE-CD43-8AE8-35782B027FA3}"/>
              </a:ext>
            </a:extLst>
          </p:cNvPr>
          <p:cNvSpPr>
            <a:spLocks noGrp="1"/>
          </p:cNvSpPr>
          <p:nvPr>
            <p:ph type="pic" sz="quarter" idx="17"/>
          </p:nvPr>
        </p:nvSpPr>
        <p:spPr>
          <a:xfrm>
            <a:off x="1502525" y="3470536"/>
            <a:ext cx="5264559" cy="8788204"/>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65AC5381-D7FB-9D13-453E-14DC51879588}"/>
              </a:ext>
            </a:extLst>
          </p:cNvPr>
          <p:cNvSpPr>
            <a:spLocks noGrp="1"/>
          </p:cNvSpPr>
          <p:nvPr>
            <p:ph type="sldNum" sz="quarter" idx="20"/>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131989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Slide">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3AF8D21A-6CCE-CD43-8AE8-35782B027FA3}"/>
              </a:ext>
            </a:extLst>
          </p:cNvPr>
          <p:cNvSpPr>
            <a:spLocks noGrp="1"/>
          </p:cNvSpPr>
          <p:nvPr>
            <p:ph type="pic" sz="quarter" idx="20"/>
          </p:nvPr>
        </p:nvSpPr>
        <p:spPr>
          <a:xfrm>
            <a:off x="7472854" y="4572000"/>
            <a:ext cx="8529146" cy="4572000"/>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11" name="Picture Placeholder 8">
            <a:extLst>
              <a:ext uri="{FF2B5EF4-FFF2-40B4-BE49-F238E27FC236}">
                <a16:creationId xmlns:a16="http://schemas.microsoft.com/office/drawing/2014/main" id="{3AF8D21A-6CCE-CD43-8AE8-35782B027FA3}"/>
              </a:ext>
            </a:extLst>
          </p:cNvPr>
          <p:cNvSpPr>
            <a:spLocks noGrp="1"/>
          </p:cNvSpPr>
          <p:nvPr>
            <p:ph type="pic" sz="quarter" idx="21"/>
          </p:nvPr>
        </p:nvSpPr>
        <p:spPr>
          <a:xfrm>
            <a:off x="7472854" y="9144000"/>
            <a:ext cx="8529146" cy="4572000"/>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9"/>
          </p:nvPr>
        </p:nvSpPr>
        <p:spPr>
          <a:xfrm>
            <a:off x="7472854" y="-2"/>
            <a:ext cx="8529146" cy="4572000"/>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734C7239-570C-8DC7-A80B-C595D3F2B1FD}"/>
              </a:ext>
            </a:extLst>
          </p:cNvPr>
          <p:cNvSpPr>
            <a:spLocks noGrp="1"/>
          </p:cNvSpPr>
          <p:nvPr>
            <p:ph type="sldNum" sz="quarter" idx="2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866591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Slide">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3AF8D21A-6CCE-CD43-8AE8-35782B027FA3}"/>
              </a:ext>
            </a:extLst>
          </p:cNvPr>
          <p:cNvSpPr>
            <a:spLocks noGrp="1"/>
          </p:cNvSpPr>
          <p:nvPr>
            <p:ph type="pic" sz="quarter" idx="20"/>
          </p:nvPr>
        </p:nvSpPr>
        <p:spPr>
          <a:xfrm>
            <a:off x="8652784" y="1485374"/>
            <a:ext cx="7072078" cy="1074525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15" name="Picture Placeholder 8">
            <a:extLst>
              <a:ext uri="{FF2B5EF4-FFF2-40B4-BE49-F238E27FC236}">
                <a16:creationId xmlns:a16="http://schemas.microsoft.com/office/drawing/2014/main" id="{3AF8D21A-6CCE-CD43-8AE8-35782B027FA3}"/>
              </a:ext>
            </a:extLst>
          </p:cNvPr>
          <p:cNvSpPr>
            <a:spLocks noGrp="1"/>
          </p:cNvSpPr>
          <p:nvPr>
            <p:ph type="pic" sz="quarter" idx="21"/>
          </p:nvPr>
        </p:nvSpPr>
        <p:spPr>
          <a:xfrm>
            <a:off x="15724860" y="1485374"/>
            <a:ext cx="7072078" cy="1074525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9"/>
          </p:nvPr>
        </p:nvSpPr>
        <p:spPr>
          <a:xfrm>
            <a:off x="1580708" y="1485374"/>
            <a:ext cx="7072078" cy="1074525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17D24089-01C0-DAC9-54D1-54DE9D97F7F3}"/>
              </a:ext>
            </a:extLst>
          </p:cNvPr>
          <p:cNvSpPr>
            <a:spLocks noGrp="1"/>
          </p:cNvSpPr>
          <p:nvPr>
            <p:ph type="sldNum" sz="quarter" idx="2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65847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AF8D21A-6CCE-CD43-8AE8-35782B027FA3}"/>
              </a:ext>
            </a:extLst>
          </p:cNvPr>
          <p:cNvSpPr>
            <a:spLocks noGrp="1"/>
          </p:cNvSpPr>
          <p:nvPr>
            <p:ph type="pic" sz="quarter" idx="20"/>
          </p:nvPr>
        </p:nvSpPr>
        <p:spPr>
          <a:xfrm>
            <a:off x="8394229" y="4572001"/>
            <a:ext cx="8529144" cy="457200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10" name="Picture Placeholder 8">
            <a:extLst>
              <a:ext uri="{FF2B5EF4-FFF2-40B4-BE49-F238E27FC236}">
                <a16:creationId xmlns:a16="http://schemas.microsoft.com/office/drawing/2014/main" id="{3AF8D21A-6CCE-CD43-8AE8-35782B027FA3}"/>
              </a:ext>
            </a:extLst>
          </p:cNvPr>
          <p:cNvSpPr>
            <a:spLocks noGrp="1"/>
          </p:cNvSpPr>
          <p:nvPr>
            <p:ph type="pic" sz="quarter" idx="21"/>
          </p:nvPr>
        </p:nvSpPr>
        <p:spPr>
          <a:xfrm>
            <a:off x="8394229" y="9144003"/>
            <a:ext cx="8529144" cy="457200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8" name="Picture Placeholder 8">
            <a:extLst>
              <a:ext uri="{FF2B5EF4-FFF2-40B4-BE49-F238E27FC236}">
                <a16:creationId xmlns:a16="http://schemas.microsoft.com/office/drawing/2014/main" id="{3AF8D21A-6CCE-CD43-8AE8-35782B027FA3}"/>
              </a:ext>
            </a:extLst>
          </p:cNvPr>
          <p:cNvSpPr>
            <a:spLocks noGrp="1"/>
          </p:cNvSpPr>
          <p:nvPr>
            <p:ph type="pic" sz="quarter" idx="19"/>
          </p:nvPr>
        </p:nvSpPr>
        <p:spPr>
          <a:xfrm>
            <a:off x="8394229" y="1"/>
            <a:ext cx="8529144" cy="4572002"/>
          </a:xfrm>
          <a:prstGeom prst="rect">
            <a:avLst/>
          </a:prstGeom>
          <a:solidFill>
            <a:schemeClr val="bg1">
              <a:lumMod val="95000"/>
            </a:schemeClr>
          </a:solidFill>
        </p:spPr>
        <p:txBody>
          <a:bodyPr>
            <a:normAutofit/>
          </a:bodyPr>
          <a:lstStyle>
            <a:lvl1pPr>
              <a:defRPr sz="2101"/>
            </a:lvl1pPr>
          </a:lstStyle>
          <a:p>
            <a:r>
              <a:rPr lang="en-US"/>
              <a:t>Click icon to add picture</a:t>
            </a:r>
          </a:p>
        </p:txBody>
      </p:sp>
      <p:sp>
        <p:nvSpPr>
          <p:cNvPr id="2" name="Slide Number Placeholder 1">
            <a:extLst>
              <a:ext uri="{FF2B5EF4-FFF2-40B4-BE49-F238E27FC236}">
                <a16:creationId xmlns:a16="http://schemas.microsoft.com/office/drawing/2014/main" id="{814CA656-36F9-20E2-2D13-7C3F10632A1B}"/>
              </a:ext>
            </a:extLst>
          </p:cNvPr>
          <p:cNvSpPr>
            <a:spLocks noGrp="1"/>
          </p:cNvSpPr>
          <p:nvPr>
            <p:ph type="sldNum" sz="quarter" idx="2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338303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4" y="546100"/>
            <a:ext cx="8020079" cy="2324100"/>
          </a:xfrm>
        </p:spPr>
        <p:txBody>
          <a:bodyPr anchor="b"/>
          <a:lstStyle>
            <a:lvl1pPr algn="l">
              <a:defRPr sz="3999" b="1"/>
            </a:lvl1pPr>
          </a:lstStyle>
          <a:p>
            <a:r>
              <a:rPr lang="en-US"/>
              <a:t>Click to edit Master title style</a:t>
            </a:r>
          </a:p>
        </p:txBody>
      </p:sp>
      <p:sp>
        <p:nvSpPr>
          <p:cNvPr id="3" name="Content Placeholder 2"/>
          <p:cNvSpPr>
            <a:spLocks noGrp="1"/>
          </p:cNvSpPr>
          <p:nvPr>
            <p:ph idx="1"/>
          </p:nvPr>
        </p:nvSpPr>
        <p:spPr>
          <a:xfrm>
            <a:off x="9530984" y="546105"/>
            <a:ext cx="13627784" cy="11706226"/>
          </a:xfrm>
        </p:spPr>
        <p:txBody>
          <a:bodyPr/>
          <a:lstStyle>
            <a:lvl1pPr>
              <a:defRPr sz="6396"/>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8884" y="2870205"/>
            <a:ext cx="8020079" cy="9382126"/>
          </a:xfrm>
        </p:spPr>
        <p:txBody>
          <a:bodyPr/>
          <a:lstStyle>
            <a:lvl1pPr marL="0" indent="0">
              <a:buNone/>
              <a:defRPr sz="2799"/>
            </a:lvl1pPr>
            <a:lvl2pPr marL="913943" indent="0">
              <a:buNone/>
              <a:defRPr sz="2399"/>
            </a:lvl2pPr>
            <a:lvl3pPr marL="1827887" indent="0">
              <a:buNone/>
              <a:defRPr sz="2000"/>
            </a:lvl3pPr>
            <a:lvl4pPr marL="2741828" indent="0">
              <a:buNone/>
              <a:defRPr sz="1800"/>
            </a:lvl4pPr>
            <a:lvl5pPr marL="3655772" indent="0">
              <a:buNone/>
              <a:defRPr sz="1800"/>
            </a:lvl5pPr>
            <a:lvl6pPr marL="4569715" indent="0">
              <a:buNone/>
              <a:defRPr sz="1800"/>
            </a:lvl6pPr>
            <a:lvl7pPr marL="5483657" indent="0">
              <a:buNone/>
              <a:defRPr sz="1800"/>
            </a:lvl7pPr>
            <a:lvl8pPr marL="6397600" indent="0">
              <a:buNone/>
              <a:defRPr sz="1800"/>
            </a:lvl8pPr>
            <a:lvl9pPr marL="7311544" indent="0">
              <a:buNone/>
              <a:defRPr sz="18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8A88DBD9-0ED5-4A9F-A326-B8BCE6A815F1}" type="slidenum">
              <a:rPr lang="en-US" smtClean="0"/>
              <a:t>‹#›</a:t>
            </a:fld>
            <a:endParaRPr lang="en-US"/>
          </a:p>
        </p:txBody>
      </p:sp>
    </p:spTree>
    <p:extLst>
      <p:ext uri="{BB962C8B-B14F-4D97-AF65-F5344CB8AC3E}">
        <p14:creationId xmlns:p14="http://schemas.microsoft.com/office/powerpoint/2010/main" val="11654823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D4D4E-CCEF-4E30-8568-F0DA4FFF2538}"/>
              </a:ext>
            </a:extLst>
          </p:cNvPr>
          <p:cNvSpPr>
            <a:spLocks noGrp="1"/>
          </p:cNvSpPr>
          <p:nvPr>
            <p:ph type="title"/>
          </p:nvPr>
        </p:nvSpPr>
        <p:spPr/>
        <p:txBody>
          <a:bodyPr>
            <a:normAutofit/>
          </a:bodyPr>
          <a:lstStyle>
            <a:lvl1pPr>
              <a:defRPr sz="7998"/>
            </a:lvl1pPr>
          </a:lstStyle>
          <a:p>
            <a:r>
              <a:rPr lang="en-US"/>
              <a:t>Click to edit Master title style</a:t>
            </a:r>
          </a:p>
        </p:txBody>
      </p:sp>
      <p:sp>
        <p:nvSpPr>
          <p:cNvPr id="3" name="Slide Number Placeholder 2">
            <a:extLst>
              <a:ext uri="{FF2B5EF4-FFF2-40B4-BE49-F238E27FC236}">
                <a16:creationId xmlns:a16="http://schemas.microsoft.com/office/drawing/2014/main" id="{82CEB702-C4BC-32B5-6250-F9A5D8204949}"/>
              </a:ext>
            </a:extLst>
          </p:cNvPr>
          <p:cNvSpPr>
            <a:spLocks noGrp="1"/>
          </p:cNvSpPr>
          <p:nvPr>
            <p:ph type="sldNum" sz="quarter" idx="10"/>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27651628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theme" Target="../theme/theme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2D1519-2FF4-3EA4-67E8-96C958F3DA31}"/>
              </a:ext>
            </a:extLst>
          </p:cNvPr>
          <p:cNvSpPr>
            <a:spLocks noGrp="1"/>
          </p:cNvSpPr>
          <p:nvPr>
            <p:ph type="title"/>
          </p:nvPr>
        </p:nvSpPr>
        <p:spPr>
          <a:xfrm>
            <a:off x="1676400" y="730250"/>
            <a:ext cx="21024850" cy="26511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456BAD-74B1-403F-D092-B42953C292A9}"/>
              </a:ext>
            </a:extLst>
          </p:cNvPr>
          <p:cNvSpPr>
            <a:spLocks noGrp="1"/>
          </p:cNvSpPr>
          <p:nvPr>
            <p:ph type="body" idx="1"/>
          </p:nvPr>
        </p:nvSpPr>
        <p:spPr>
          <a:xfrm>
            <a:off x="1676400" y="3651250"/>
            <a:ext cx="21024850" cy="87026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0017026"/>
      </p:ext>
    </p:extLst>
  </p:cSld>
  <p:clrMap bg1="lt1" tx1="dk1" bg2="lt2" tx2="dk2" accent1="accent1" accent2="accent2" accent3="accent3" accent4="accent4" accent5="accent5" accent6="accent6" hlink="hlink" folHlink="folHlink"/>
  <p:sldLayoutIdLst>
    <p:sldLayoutId id="214748364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ptos SemiBold"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5" y="730253"/>
            <a:ext cx="21025723"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5965"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2876330" y="13115922"/>
            <a:ext cx="5484971" cy="600076"/>
          </a:xfrm>
          <a:prstGeom prst="rect">
            <a:avLst/>
          </a:prstGeom>
        </p:spPr>
        <p:txBody>
          <a:bodyPr vert="horz" lIns="91440" tIns="45720" rIns="91440" bIns="45720" rtlCol="0" anchor="ctr"/>
          <a:lstStyle>
            <a:lvl1pPr algn="r">
              <a:defRPr sz="2399">
                <a:solidFill>
                  <a:schemeClr val="bg1">
                    <a:lumMod val="50000"/>
                  </a:schemeClr>
                </a:solidFill>
              </a:defRPr>
            </a:lvl1pPr>
          </a:lstStyle>
          <a:p>
            <a:fld id="{48F63A3B-78C7-47BE-AE5E-E10140E04643}" type="slidenum">
              <a:rPr lang="en-US" smtClean="0"/>
              <a:pPr/>
              <a:t>‹#›</a:t>
            </a:fld>
            <a:endParaRPr lang="en-US"/>
          </a:p>
        </p:txBody>
      </p:sp>
      <p:grpSp>
        <p:nvGrpSpPr>
          <p:cNvPr id="4" name="Group 3">
            <a:extLst>
              <a:ext uri="{FF2B5EF4-FFF2-40B4-BE49-F238E27FC236}">
                <a16:creationId xmlns:a16="http://schemas.microsoft.com/office/drawing/2014/main" id="{FC65B70B-BEEB-1F25-1A44-EC17DAB52BA2}"/>
              </a:ext>
            </a:extLst>
          </p:cNvPr>
          <p:cNvGrpSpPr/>
          <p:nvPr userDrawn="1"/>
        </p:nvGrpSpPr>
        <p:grpSpPr>
          <a:xfrm>
            <a:off x="18202275" y="13115927"/>
            <a:ext cx="6175375" cy="600074"/>
            <a:chOff x="18202274" y="13115925"/>
            <a:chExt cx="6175376" cy="600074"/>
          </a:xfrm>
        </p:grpSpPr>
        <p:sp>
          <p:nvSpPr>
            <p:cNvPr id="7" name="Right Triangle 6">
              <a:extLst>
                <a:ext uri="{FF2B5EF4-FFF2-40B4-BE49-F238E27FC236}">
                  <a16:creationId xmlns:a16="http://schemas.microsoft.com/office/drawing/2014/main" id="{15707361-FA0A-4002-B3FC-D92977B6A907}"/>
                </a:ext>
              </a:extLst>
            </p:cNvPr>
            <p:cNvSpPr/>
            <p:nvPr userDrawn="1"/>
          </p:nvSpPr>
          <p:spPr>
            <a:xfrm flipH="1">
              <a:off x="18202274" y="13115925"/>
              <a:ext cx="827597" cy="600073"/>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CE059AA2-C19B-4765-A2AF-0E3331E45A17}"/>
                </a:ext>
              </a:extLst>
            </p:cNvPr>
            <p:cNvSpPr/>
            <p:nvPr userDrawn="1"/>
          </p:nvSpPr>
          <p:spPr>
            <a:xfrm>
              <a:off x="19029872" y="13115925"/>
              <a:ext cx="5347778" cy="6000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4908F5E8-8A9B-41B8-998C-66BCAC62448B}"/>
                </a:ext>
              </a:extLst>
            </p:cNvPr>
            <p:cNvPicPr>
              <a:picLocks noChangeAspect="1"/>
            </p:cNvPicPr>
            <p:nvPr userDrawn="1"/>
          </p:nvPicPr>
          <p:blipFill>
            <a:blip r:embed="rId22" cstate="email">
              <a:extLst>
                <a:ext uri="{28A0092B-C50C-407E-A947-70E740481C1C}">
                  <a14:useLocalDpi xmlns:a14="http://schemas.microsoft.com/office/drawing/2010/main" val="0"/>
                </a:ext>
              </a:extLst>
            </a:blip>
            <a:stretch>
              <a:fillRect/>
            </a:stretch>
          </p:blipFill>
          <p:spPr>
            <a:xfrm>
              <a:off x="19089506" y="13228950"/>
              <a:ext cx="4913171" cy="371857"/>
            </a:xfrm>
            <a:prstGeom prst="rect">
              <a:avLst/>
            </a:prstGeom>
          </p:spPr>
        </p:pic>
      </p:grpSp>
    </p:spTree>
    <p:extLst>
      <p:ext uri="{BB962C8B-B14F-4D97-AF65-F5344CB8AC3E}">
        <p14:creationId xmlns:p14="http://schemas.microsoft.com/office/powerpoint/2010/main" val="364144970"/>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 id="2147484030" r:id="rId13"/>
    <p:sldLayoutId id="2147484031" r:id="rId14"/>
    <p:sldLayoutId id="2147484032" r:id="rId15"/>
    <p:sldLayoutId id="2147484033" r:id="rId16"/>
    <p:sldLayoutId id="2147484034" r:id="rId17"/>
    <p:sldLayoutId id="2147484035" r:id="rId18"/>
    <p:sldLayoutId id="2147484036" r:id="rId19"/>
    <p:sldLayoutId id="2147484037" r:id="rId20"/>
  </p:sldLayoutIdLst>
  <p:hf hdr="0" ftr="0" dt="0"/>
  <p:txStyles>
    <p:titleStyle>
      <a:lvl1pPr algn="l" defTabSz="1827887" rtl="0" eaLnBrk="1" latinLnBrk="0" hangingPunct="1">
        <a:lnSpc>
          <a:spcPct val="90000"/>
        </a:lnSpc>
        <a:spcBef>
          <a:spcPct val="0"/>
        </a:spcBef>
        <a:buNone/>
        <a:defRPr sz="8796" kern="1200">
          <a:solidFill>
            <a:schemeClr val="tx1"/>
          </a:solidFill>
          <a:latin typeface="+mj-lt"/>
          <a:ea typeface="+mj-ea"/>
          <a:cs typeface="+mj-cs"/>
        </a:defRPr>
      </a:lvl1pPr>
    </p:titleStyle>
    <p:bodyStyle>
      <a:lvl1pPr marL="0" indent="0" algn="l" defTabSz="1827887"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3943" indent="0" algn="l" defTabSz="1827887"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7887" indent="0" algn="l" defTabSz="1827887"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1828" indent="0" algn="l" defTabSz="1827887"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5772" indent="0" algn="l" defTabSz="1827887"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6687" indent="-456972" algn="l" defTabSz="1827887"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0628" indent="-456972" algn="l" defTabSz="1827887"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4572" indent="-456972" algn="l" defTabSz="1827887"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68515" indent="-456972" algn="l" defTabSz="1827887"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7887" rtl="0" eaLnBrk="1" latinLnBrk="0" hangingPunct="1">
        <a:defRPr sz="3599" kern="1200">
          <a:solidFill>
            <a:schemeClr val="tx1"/>
          </a:solidFill>
          <a:latin typeface="+mn-lt"/>
          <a:ea typeface="+mn-ea"/>
          <a:cs typeface="+mn-cs"/>
        </a:defRPr>
      </a:lvl1pPr>
      <a:lvl2pPr marL="913943" algn="l" defTabSz="1827887" rtl="0" eaLnBrk="1" latinLnBrk="0" hangingPunct="1">
        <a:defRPr sz="3599" kern="1200">
          <a:solidFill>
            <a:schemeClr val="tx1"/>
          </a:solidFill>
          <a:latin typeface="+mn-lt"/>
          <a:ea typeface="+mn-ea"/>
          <a:cs typeface="+mn-cs"/>
        </a:defRPr>
      </a:lvl2pPr>
      <a:lvl3pPr marL="1827887" algn="l" defTabSz="1827887" rtl="0" eaLnBrk="1" latinLnBrk="0" hangingPunct="1">
        <a:defRPr sz="3599" kern="1200">
          <a:solidFill>
            <a:schemeClr val="tx1"/>
          </a:solidFill>
          <a:latin typeface="+mn-lt"/>
          <a:ea typeface="+mn-ea"/>
          <a:cs typeface="+mn-cs"/>
        </a:defRPr>
      </a:lvl3pPr>
      <a:lvl4pPr marL="2741828" algn="l" defTabSz="1827887" rtl="0" eaLnBrk="1" latinLnBrk="0" hangingPunct="1">
        <a:defRPr sz="3599" kern="1200">
          <a:solidFill>
            <a:schemeClr val="tx1"/>
          </a:solidFill>
          <a:latin typeface="+mn-lt"/>
          <a:ea typeface="+mn-ea"/>
          <a:cs typeface="+mn-cs"/>
        </a:defRPr>
      </a:lvl4pPr>
      <a:lvl5pPr marL="3655772" algn="l" defTabSz="1827887" rtl="0" eaLnBrk="1" latinLnBrk="0" hangingPunct="1">
        <a:defRPr sz="3599" kern="1200">
          <a:solidFill>
            <a:schemeClr val="tx1"/>
          </a:solidFill>
          <a:latin typeface="+mn-lt"/>
          <a:ea typeface="+mn-ea"/>
          <a:cs typeface="+mn-cs"/>
        </a:defRPr>
      </a:lvl5pPr>
      <a:lvl6pPr marL="4569715" algn="l" defTabSz="1827887" rtl="0" eaLnBrk="1" latinLnBrk="0" hangingPunct="1">
        <a:defRPr sz="3599" kern="1200">
          <a:solidFill>
            <a:schemeClr val="tx1"/>
          </a:solidFill>
          <a:latin typeface="+mn-lt"/>
          <a:ea typeface="+mn-ea"/>
          <a:cs typeface="+mn-cs"/>
        </a:defRPr>
      </a:lvl6pPr>
      <a:lvl7pPr marL="5483657" algn="l" defTabSz="1827887" rtl="0" eaLnBrk="1" latinLnBrk="0" hangingPunct="1">
        <a:defRPr sz="3599" kern="1200">
          <a:solidFill>
            <a:schemeClr val="tx1"/>
          </a:solidFill>
          <a:latin typeface="+mn-lt"/>
          <a:ea typeface="+mn-ea"/>
          <a:cs typeface="+mn-cs"/>
        </a:defRPr>
      </a:lvl7pPr>
      <a:lvl8pPr marL="6397600" algn="l" defTabSz="1827887" rtl="0" eaLnBrk="1" latinLnBrk="0" hangingPunct="1">
        <a:defRPr sz="3599" kern="1200">
          <a:solidFill>
            <a:schemeClr val="tx1"/>
          </a:solidFill>
          <a:latin typeface="+mn-lt"/>
          <a:ea typeface="+mn-ea"/>
          <a:cs typeface="+mn-cs"/>
        </a:defRPr>
      </a:lvl8pPr>
      <a:lvl9pPr marL="7311544" algn="l" defTabSz="1827887"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aaron.stiegler@ppd.mncppc.org" TargetMode="External"/><Relationship Id="rId2" Type="http://schemas.openxmlformats.org/officeDocument/2006/relationships/hyperlink" Target="mailto:connor.klein@ppd.mncppc.org" TargetMode="External"/><Relationship Id="rId1" Type="http://schemas.openxmlformats.org/officeDocument/2006/relationships/slideLayout" Target="../slideLayouts/slideLayout2.xml"/><Relationship Id="rId5" Type="http://schemas.openxmlformats.org/officeDocument/2006/relationships/hyperlink" Target="https://pgplanning.org/focus-areas/housing-neighborhoods/pamc/"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2CEFBD-1D2E-6B1E-0166-12FA79ED0703}"/>
              </a:ext>
              <a:ext uri="{C183D7F6-B498-43B3-948B-1728B52AA6E4}">
                <adec:decorative xmlns:adec="http://schemas.microsoft.com/office/drawing/2017/decorative" val="1"/>
              </a:ext>
            </a:extLst>
          </p:cNvPr>
          <p:cNvSpPr/>
          <p:nvPr/>
        </p:nvSpPr>
        <p:spPr>
          <a:xfrm>
            <a:off x="-22225" y="9094202"/>
            <a:ext cx="10466831" cy="11401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1951C62-FD3C-4FBB-A900-CC5AA7479731}"/>
              </a:ext>
            </a:extLst>
          </p:cNvPr>
          <p:cNvSpPr txBox="1">
            <a:spLocks noGrp="1"/>
          </p:cNvSpPr>
          <p:nvPr>
            <p:ph type="title" idx="4294967295"/>
          </p:nvPr>
        </p:nvSpPr>
        <p:spPr>
          <a:xfrm>
            <a:off x="515292" y="3733800"/>
            <a:ext cx="10759133" cy="5509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828434"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2"/>
                </a:solidFill>
                <a:effectLst/>
                <a:uLnTx/>
                <a:uFillTx/>
                <a:latin typeface="Aptos SemiBold" panose="020F0502020204030204" pitchFamily="34" charset="0"/>
                <a:ea typeface="+mn-ea"/>
                <a:cs typeface="+mn-cs"/>
              </a:rPr>
              <a:t>TOWN OF FOREST HEIGHTS GROWTH</a:t>
            </a:r>
          </a:p>
          <a:p>
            <a:pPr marL="0" marR="0" lvl="0" indent="0" algn="l" defTabSz="1828434"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schemeClr val="tx2"/>
                </a:solidFill>
                <a:effectLst/>
                <a:uLnTx/>
                <a:uFillTx/>
                <a:latin typeface="Aptos SemiBold" panose="020F0502020204030204" pitchFamily="34" charset="0"/>
                <a:ea typeface="+mn-ea"/>
                <a:cs typeface="+mn-cs"/>
              </a:rPr>
              <a:t>PREPAREDNESS PLAN</a:t>
            </a:r>
            <a:endParaRPr kumimoji="0" lang="en-US" sz="14000" b="0" i="0" u="none" strike="noStrike" kern="1200" cap="none" spc="0" normalizeH="0" baseline="0" noProof="0" dirty="0">
              <a:ln>
                <a:noFill/>
              </a:ln>
              <a:solidFill>
                <a:schemeClr val="tx2"/>
              </a:solidFill>
              <a:effectLst/>
              <a:uLnTx/>
              <a:uFillTx/>
              <a:latin typeface="Aptos SemiBold" panose="020F0502020204030204" pitchFamily="34" charset="0"/>
              <a:ea typeface="+mn-ea"/>
              <a:cs typeface="+mn-cs"/>
            </a:endParaRPr>
          </a:p>
        </p:txBody>
      </p:sp>
      <p:sp>
        <p:nvSpPr>
          <p:cNvPr id="2" name="TextBox 1">
            <a:extLst>
              <a:ext uri="{FF2B5EF4-FFF2-40B4-BE49-F238E27FC236}">
                <a16:creationId xmlns:a16="http://schemas.microsoft.com/office/drawing/2014/main" id="{AA605051-9A4B-7DD7-8C91-21D8BAF08BE1}"/>
              </a:ext>
            </a:extLst>
          </p:cNvPr>
          <p:cNvSpPr txBox="1"/>
          <p:nvPr/>
        </p:nvSpPr>
        <p:spPr>
          <a:xfrm>
            <a:off x="427848" y="9229277"/>
            <a:ext cx="10934019" cy="923330"/>
          </a:xfrm>
          <a:prstGeom prst="rect">
            <a:avLst/>
          </a:prstGeom>
          <a:noFill/>
        </p:spPr>
        <p:txBody>
          <a:bodyPr wrap="square" lIns="91440" tIns="45720" rIns="91440" bIns="45720" rtlCol="0" anchor="t">
            <a:spAutoFit/>
          </a:bodyPr>
          <a:lstStyle/>
          <a:p>
            <a:r>
              <a:rPr lang="en-US" sz="5400">
                <a:solidFill>
                  <a:schemeClr val="bg1"/>
                </a:solidFill>
                <a:latin typeface="Aptos SemiBold"/>
              </a:rPr>
              <a:t>Community Meeting 1</a:t>
            </a:r>
          </a:p>
        </p:txBody>
      </p:sp>
      <p:pic>
        <p:nvPicPr>
          <p:cNvPr id="10" name="Picture 9" descr="Logo for the M-NCPPC Prince George's County Planning Department">
            <a:extLst>
              <a:ext uri="{FF2B5EF4-FFF2-40B4-BE49-F238E27FC236}">
                <a16:creationId xmlns:a16="http://schemas.microsoft.com/office/drawing/2014/main" id="{64763C53-FA05-4744-9C3E-2B12C773B8C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5292" y="10911321"/>
            <a:ext cx="6441808" cy="487553"/>
          </a:xfrm>
          <a:prstGeom prst="rect">
            <a:avLst/>
          </a:prstGeom>
        </p:spPr>
      </p:pic>
      <p:sp>
        <p:nvSpPr>
          <p:cNvPr id="4" name="TextBox 3">
            <a:extLst>
              <a:ext uri="{FF2B5EF4-FFF2-40B4-BE49-F238E27FC236}">
                <a16:creationId xmlns:a16="http://schemas.microsoft.com/office/drawing/2014/main" id="{96A0B98B-1D62-44FA-B451-2EF0CFBCEAA2}"/>
              </a:ext>
            </a:extLst>
          </p:cNvPr>
          <p:cNvSpPr txBox="1"/>
          <p:nvPr/>
        </p:nvSpPr>
        <p:spPr>
          <a:xfrm>
            <a:off x="515292" y="11719103"/>
            <a:ext cx="6441808" cy="713529"/>
          </a:xfrm>
          <a:prstGeom prst="rect">
            <a:avLst/>
          </a:prstGeom>
          <a:noFill/>
        </p:spPr>
        <p:txBody>
          <a:bodyPr wrap="square" rtlCol="0">
            <a:spAutoFit/>
          </a:bodyPr>
          <a:lstStyle/>
          <a:p>
            <a:pPr>
              <a:lnSpc>
                <a:spcPct val="120000"/>
              </a:lnSpc>
            </a:pPr>
            <a:r>
              <a:rPr lang="en-US" sz="3599">
                <a:latin typeface="Aptos" panose="020B0004020202020204" pitchFamily="34" charset="0"/>
                <a:cs typeface="Segoe UI Light"/>
              </a:rPr>
              <a:t>October 26, 2026</a:t>
            </a:r>
            <a:endParaRPr lang="en-US" sz="7198"/>
          </a:p>
        </p:txBody>
      </p:sp>
      <p:pic>
        <p:nvPicPr>
          <p:cNvPr id="13" name="Picture 12" descr="Aerial architectural rendering depicts a proposed multi-building campus or mixed-use development beside wooded hills and winding roads. ">
            <a:extLst>
              <a:ext uri="{FF2B5EF4-FFF2-40B4-BE49-F238E27FC236}">
                <a16:creationId xmlns:a16="http://schemas.microsoft.com/office/drawing/2014/main" id="{2DB0ADF3-FCB2-46D6-7396-CAE8C83B344F}"/>
              </a:ext>
            </a:extLst>
          </p:cNvPr>
          <p:cNvPicPr>
            <a:picLocks noChangeAspect="1"/>
          </p:cNvPicPr>
          <p:nvPr/>
        </p:nvPicPr>
        <p:blipFill>
          <a:blip r:embed="rId4"/>
          <a:stretch>
            <a:fillRect/>
          </a:stretch>
        </p:blipFill>
        <p:spPr>
          <a:xfrm>
            <a:off x="10244331" y="3733800"/>
            <a:ext cx="14133320" cy="6500527"/>
          </a:xfrm>
          <a:prstGeom prst="rect">
            <a:avLst/>
          </a:prstGeom>
        </p:spPr>
      </p:pic>
      <p:pic>
        <p:nvPicPr>
          <p:cNvPr id="15" name="Picture 14">
            <a:extLst>
              <a:ext uri="{FF2B5EF4-FFF2-40B4-BE49-F238E27FC236}">
                <a16:creationId xmlns:a16="http://schemas.microsoft.com/office/drawing/2014/main" id="{3B6ED69C-B43F-3EE1-B198-5D0B2111F8FE}"/>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7827625" y="12720609"/>
            <a:ext cx="3429594" cy="786902"/>
          </a:xfrm>
          <a:prstGeom prst="rect">
            <a:avLst/>
          </a:prstGeom>
        </p:spPr>
      </p:pic>
      <p:pic>
        <p:nvPicPr>
          <p:cNvPr id="17" name="Picture 16">
            <a:extLst>
              <a:ext uri="{FF2B5EF4-FFF2-40B4-BE49-F238E27FC236}">
                <a16:creationId xmlns:a16="http://schemas.microsoft.com/office/drawing/2014/main" id="{59994C56-D704-061A-B21C-E4B828ABEEE6}"/>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1637625" y="12485718"/>
            <a:ext cx="2490382" cy="1065207"/>
          </a:xfrm>
          <a:prstGeom prst="rect">
            <a:avLst/>
          </a:prstGeom>
        </p:spPr>
      </p:pic>
      <p:pic>
        <p:nvPicPr>
          <p:cNvPr id="21" name="Picture 20" descr="Forest Heights, MD - Official Website | Official Website">
            <a:extLst>
              <a:ext uri="{FF2B5EF4-FFF2-40B4-BE49-F238E27FC236}">
                <a16:creationId xmlns:a16="http://schemas.microsoft.com/office/drawing/2014/main" id="{6E1DC833-5077-1799-3265-E89D43CCF375}"/>
              </a:ext>
            </a:extLst>
          </p:cNvPr>
          <p:cNvPicPr>
            <a:picLocks noChangeAspect="1"/>
          </p:cNvPicPr>
          <p:nvPr/>
        </p:nvPicPr>
        <p:blipFill>
          <a:blip r:embed="rId7"/>
          <a:stretch>
            <a:fillRect/>
          </a:stretch>
        </p:blipFill>
        <p:spPr>
          <a:xfrm>
            <a:off x="12513757" y="12559147"/>
            <a:ext cx="4933462" cy="991778"/>
          </a:xfrm>
          <a:prstGeom prst="rect">
            <a:avLst/>
          </a:prstGeom>
        </p:spPr>
      </p:pic>
    </p:spTree>
    <p:extLst>
      <p:ext uri="{BB962C8B-B14F-4D97-AF65-F5344CB8AC3E}">
        <p14:creationId xmlns:p14="http://schemas.microsoft.com/office/powerpoint/2010/main" val="3782258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654D85-F4A0-6944-BF34-7BC200257DA9}"/>
              </a:ext>
              <a:ext uri="{C183D7F6-B498-43B3-948B-1728B52AA6E4}">
                <adec:decorative xmlns:adec="http://schemas.microsoft.com/office/drawing/2017/decorative" val="1"/>
              </a:ext>
            </a:extLst>
          </p:cNvPr>
          <p:cNvSpPr/>
          <p:nvPr/>
        </p:nvSpPr>
        <p:spPr>
          <a:xfrm>
            <a:off x="3176" y="1786"/>
            <a:ext cx="12694587" cy="137124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7" name="CuadroTexto 350">
            <a:extLst>
              <a:ext uri="{FF2B5EF4-FFF2-40B4-BE49-F238E27FC236}">
                <a16:creationId xmlns:a16="http://schemas.microsoft.com/office/drawing/2014/main" id="{C79F9862-B23E-D54E-8FA2-9A287FA8BDB8}"/>
              </a:ext>
            </a:extLst>
          </p:cNvPr>
          <p:cNvSpPr txBox="1">
            <a:spLocks noGrp="1"/>
          </p:cNvSpPr>
          <p:nvPr>
            <p:ph type="title" idx="4294967295"/>
          </p:nvPr>
        </p:nvSpPr>
        <p:spPr>
          <a:xfrm>
            <a:off x="1191980" y="4151006"/>
            <a:ext cx="9555074" cy="9539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827977" rtl="0" eaLnBrk="1" fontAlgn="auto" latinLnBrk="0" hangingPunct="1">
              <a:lnSpc>
                <a:spcPct val="100000"/>
              </a:lnSpc>
              <a:spcBef>
                <a:spcPts val="0"/>
              </a:spcBef>
              <a:spcAft>
                <a:spcPts val="0"/>
              </a:spcAft>
              <a:buClrTx/>
              <a:buSzTx/>
              <a:buFontTx/>
              <a:buNone/>
              <a:tabLst/>
              <a:defRPr/>
            </a:pPr>
            <a:r>
              <a:rPr kumimoji="0" lang="en-US" sz="5599" b="1" i="0" u="none" strike="noStrike" kern="1200" cap="none" spc="1200" normalizeH="0" baseline="0" noProof="0" dirty="0">
                <a:ln>
                  <a:noFill/>
                </a:ln>
                <a:solidFill>
                  <a:srgbClr val="C2A66B"/>
                </a:solidFill>
                <a:effectLst/>
                <a:uLnTx/>
                <a:uFillTx/>
                <a:latin typeface="Aptos" panose="02110004020202020204"/>
                <a:ea typeface="Lato Heavy" charset="0"/>
                <a:cs typeface="Poppins" pitchFamily="2" charset="77"/>
              </a:rPr>
              <a:t>Agenda</a:t>
            </a:r>
          </a:p>
        </p:txBody>
      </p:sp>
      <p:sp>
        <p:nvSpPr>
          <p:cNvPr id="24" name="CuadroTexto 351">
            <a:extLst>
              <a:ext uri="{FF2B5EF4-FFF2-40B4-BE49-F238E27FC236}">
                <a16:creationId xmlns:a16="http://schemas.microsoft.com/office/drawing/2014/main" id="{93305559-BB26-D149-AC8E-3D8410A8DE8D}"/>
              </a:ext>
            </a:extLst>
          </p:cNvPr>
          <p:cNvSpPr txBox="1"/>
          <p:nvPr/>
        </p:nvSpPr>
        <p:spPr>
          <a:xfrm>
            <a:off x="1191980" y="5230261"/>
            <a:ext cx="10993670" cy="4619278"/>
          </a:xfrm>
          <a:prstGeom prst="rect">
            <a:avLst/>
          </a:prstGeom>
          <a:noFill/>
        </p:spPr>
        <p:txBody>
          <a:bodyPr wrap="square" rtlCol="0">
            <a:spAutoFit/>
          </a:bodyPr>
          <a:lstStyle/>
          <a:p>
            <a:pPr marL="1028443" indent="-1028443" defTabSz="1827977">
              <a:lnSpc>
                <a:spcPct val="150000"/>
              </a:lnSpc>
              <a:buFont typeface="+mj-lt"/>
              <a:buAutoNum type="romanUcPeriod"/>
            </a:pPr>
            <a:r>
              <a:rPr lang="en-US" sz="3999" b="1">
                <a:solidFill>
                  <a:prstClr val="white"/>
                </a:solidFill>
                <a:latin typeface="Aptos" panose="02110004020202020204"/>
                <a:ea typeface="Lato Light" panose="020F0502020204030203" pitchFamily="34" charset="0"/>
                <a:cs typeface="Poppins SemiBold" pitchFamily="2" charset="77"/>
              </a:rPr>
              <a:t>Welcome and Introductions</a:t>
            </a:r>
          </a:p>
          <a:p>
            <a:pPr marL="1028443" indent="-1028443" defTabSz="1827977">
              <a:lnSpc>
                <a:spcPct val="150000"/>
              </a:lnSpc>
              <a:buFont typeface="+mj-lt"/>
              <a:buAutoNum type="romanUcPeriod"/>
            </a:pPr>
            <a:r>
              <a:rPr lang="en-US" sz="3999" b="1">
                <a:solidFill>
                  <a:prstClr val="white"/>
                </a:solidFill>
                <a:latin typeface="Aptos" panose="02110004020202020204"/>
                <a:ea typeface="Lato Light" panose="020F0502020204030203" pitchFamily="34" charset="0"/>
                <a:cs typeface="Poppins SemiBold" pitchFamily="2" charset="77"/>
              </a:rPr>
              <a:t>Project Overview</a:t>
            </a:r>
          </a:p>
          <a:p>
            <a:pPr marL="1028443" indent="-1028443" defTabSz="1827977">
              <a:lnSpc>
                <a:spcPct val="150000"/>
              </a:lnSpc>
              <a:buFont typeface="+mj-lt"/>
              <a:buAutoNum type="romanUcPeriod"/>
            </a:pPr>
            <a:r>
              <a:rPr lang="en-US" sz="3999" b="1">
                <a:solidFill>
                  <a:prstClr val="white"/>
                </a:solidFill>
                <a:latin typeface="Aptos" panose="02110004020202020204"/>
                <a:ea typeface="Lato Light" panose="020F0502020204030203" pitchFamily="34" charset="0"/>
                <a:cs typeface="Poppins SemiBold" pitchFamily="2" charset="77"/>
              </a:rPr>
              <a:t>Project Goals, Objectives and Timeline</a:t>
            </a:r>
          </a:p>
          <a:p>
            <a:pPr marL="1028443" indent="-1028443" defTabSz="1827977">
              <a:lnSpc>
                <a:spcPct val="150000"/>
              </a:lnSpc>
              <a:buFont typeface="+mj-lt"/>
              <a:buAutoNum type="romanUcPeriod"/>
            </a:pPr>
            <a:r>
              <a:rPr lang="en-US" sz="3999" b="1">
                <a:solidFill>
                  <a:prstClr val="white"/>
                </a:solidFill>
                <a:latin typeface="Aptos" panose="02110004020202020204"/>
                <a:ea typeface="Lato Light" panose="020F0502020204030203" pitchFamily="34" charset="0"/>
                <a:cs typeface="Poppins SemiBold" pitchFamily="2" charset="77"/>
              </a:rPr>
              <a:t>Map Exercise &amp; Interactive Stations</a:t>
            </a:r>
          </a:p>
          <a:p>
            <a:pPr marL="1028443" indent="-1028443" defTabSz="1827977">
              <a:lnSpc>
                <a:spcPct val="150000"/>
              </a:lnSpc>
              <a:buFont typeface="+mj-lt"/>
              <a:buAutoNum type="romanUcPeriod"/>
            </a:pPr>
            <a:r>
              <a:rPr lang="en-US" sz="3999" b="1">
                <a:solidFill>
                  <a:prstClr val="white"/>
                </a:solidFill>
                <a:latin typeface="Aptos" panose="02110004020202020204"/>
                <a:ea typeface="Lato Light" panose="020F0502020204030203" pitchFamily="34" charset="0"/>
                <a:cs typeface="Poppins SemiBold" pitchFamily="2" charset="77"/>
              </a:rPr>
              <a:t>Next Steps, Questions and Closing</a:t>
            </a:r>
          </a:p>
        </p:txBody>
      </p:sp>
      <p:grpSp>
        <p:nvGrpSpPr>
          <p:cNvPr id="16" name="Group 15">
            <a:extLst>
              <a:ext uri="{FF2B5EF4-FFF2-40B4-BE49-F238E27FC236}">
                <a16:creationId xmlns:a16="http://schemas.microsoft.com/office/drawing/2014/main" id="{2451B9DC-AA07-CA4A-AEEA-6F0997EFFE38}"/>
              </a:ext>
              <a:ext uri="{C183D7F6-B498-43B3-948B-1728B52AA6E4}">
                <adec:decorative xmlns:adec="http://schemas.microsoft.com/office/drawing/2017/decorative" val="1"/>
              </a:ext>
            </a:extLst>
          </p:cNvPr>
          <p:cNvGrpSpPr/>
          <p:nvPr/>
        </p:nvGrpSpPr>
        <p:grpSpPr>
          <a:xfrm>
            <a:off x="13736829" y="2465245"/>
            <a:ext cx="587773" cy="587773"/>
            <a:chOff x="1524000" y="3314700"/>
            <a:chExt cx="457200" cy="457200"/>
          </a:xfrm>
        </p:grpSpPr>
        <p:sp>
          <p:nvSpPr>
            <p:cNvPr id="17" name="Oval 16">
              <a:extLst>
                <a:ext uri="{FF2B5EF4-FFF2-40B4-BE49-F238E27FC236}">
                  <a16:creationId xmlns:a16="http://schemas.microsoft.com/office/drawing/2014/main" id="{8653E829-64FD-9447-8F5C-98229369FC3F}"/>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18" name="Group 17">
              <a:extLst>
                <a:ext uri="{FF2B5EF4-FFF2-40B4-BE49-F238E27FC236}">
                  <a16:creationId xmlns:a16="http://schemas.microsoft.com/office/drawing/2014/main" id="{AB011EB0-603A-EB4B-8E30-1B40123107B8}"/>
                </a:ext>
              </a:extLst>
            </p:cNvPr>
            <p:cNvGrpSpPr/>
            <p:nvPr/>
          </p:nvGrpSpPr>
          <p:grpSpPr>
            <a:xfrm>
              <a:off x="1612836" y="3515710"/>
              <a:ext cx="279528" cy="103790"/>
              <a:chOff x="16150078" y="2085976"/>
              <a:chExt cx="413959" cy="153705"/>
            </a:xfrm>
            <a:solidFill>
              <a:schemeClr val="bg1"/>
            </a:solidFill>
          </p:grpSpPr>
          <p:sp>
            <p:nvSpPr>
              <p:cNvPr id="19" name="Rectangle 18">
                <a:extLst>
                  <a:ext uri="{FF2B5EF4-FFF2-40B4-BE49-F238E27FC236}">
                    <a16:creationId xmlns:a16="http://schemas.microsoft.com/office/drawing/2014/main" id="{8D569FCF-84E6-2641-BFC9-A84BD10AF84F}"/>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20" name="Rectangle 19">
                <a:extLst>
                  <a:ext uri="{FF2B5EF4-FFF2-40B4-BE49-F238E27FC236}">
                    <a16:creationId xmlns:a16="http://schemas.microsoft.com/office/drawing/2014/main" id="{BF6C809A-5D2B-E148-AB28-253AEC9D63A8}"/>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grpSp>
        <p:nvGrpSpPr>
          <p:cNvPr id="21" name="Group 20">
            <a:extLst>
              <a:ext uri="{FF2B5EF4-FFF2-40B4-BE49-F238E27FC236}">
                <a16:creationId xmlns:a16="http://schemas.microsoft.com/office/drawing/2014/main" id="{BE87EE29-0F91-AC42-9D0C-E79E5E7C6FAB}"/>
              </a:ext>
              <a:ext uri="{C183D7F6-B498-43B3-948B-1728B52AA6E4}">
                <adec:decorative xmlns:adec="http://schemas.microsoft.com/office/drawing/2017/decorative" val="1"/>
              </a:ext>
            </a:extLst>
          </p:cNvPr>
          <p:cNvGrpSpPr/>
          <p:nvPr/>
        </p:nvGrpSpPr>
        <p:grpSpPr>
          <a:xfrm>
            <a:off x="13725460" y="4342088"/>
            <a:ext cx="587773" cy="587773"/>
            <a:chOff x="1524000" y="3314700"/>
            <a:chExt cx="457200" cy="457200"/>
          </a:xfrm>
        </p:grpSpPr>
        <p:sp>
          <p:nvSpPr>
            <p:cNvPr id="22" name="Oval 21">
              <a:extLst>
                <a:ext uri="{FF2B5EF4-FFF2-40B4-BE49-F238E27FC236}">
                  <a16:creationId xmlns:a16="http://schemas.microsoft.com/office/drawing/2014/main" id="{4EBB2B75-9DAD-944D-BC7F-3E3FBC300016}"/>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25" name="Group 24">
              <a:extLst>
                <a:ext uri="{FF2B5EF4-FFF2-40B4-BE49-F238E27FC236}">
                  <a16:creationId xmlns:a16="http://schemas.microsoft.com/office/drawing/2014/main" id="{7A00394B-4C2D-6D46-AF3E-F8F0E257BD6C}"/>
                </a:ext>
              </a:extLst>
            </p:cNvPr>
            <p:cNvGrpSpPr/>
            <p:nvPr/>
          </p:nvGrpSpPr>
          <p:grpSpPr>
            <a:xfrm>
              <a:off x="1612836" y="3515710"/>
              <a:ext cx="279528" cy="103790"/>
              <a:chOff x="16150078" y="2085976"/>
              <a:chExt cx="413959" cy="153705"/>
            </a:xfrm>
            <a:solidFill>
              <a:schemeClr val="bg1"/>
            </a:solidFill>
          </p:grpSpPr>
          <p:sp>
            <p:nvSpPr>
              <p:cNvPr id="26" name="Rectangle 25">
                <a:extLst>
                  <a:ext uri="{FF2B5EF4-FFF2-40B4-BE49-F238E27FC236}">
                    <a16:creationId xmlns:a16="http://schemas.microsoft.com/office/drawing/2014/main" id="{D87DD6E0-551D-A842-9A74-F6046F165E73}"/>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27" name="Rectangle 26">
                <a:extLst>
                  <a:ext uri="{FF2B5EF4-FFF2-40B4-BE49-F238E27FC236}">
                    <a16:creationId xmlns:a16="http://schemas.microsoft.com/office/drawing/2014/main" id="{9FF1487C-1701-9A4C-B48D-0111E80526E2}"/>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sp>
        <p:nvSpPr>
          <p:cNvPr id="90" name="CuadroTexto 351">
            <a:extLst>
              <a:ext uri="{FF2B5EF4-FFF2-40B4-BE49-F238E27FC236}">
                <a16:creationId xmlns:a16="http://schemas.microsoft.com/office/drawing/2014/main" id="{DD47A48E-E00E-1FA8-56E7-28E952D0F5BD}"/>
              </a:ext>
            </a:extLst>
          </p:cNvPr>
          <p:cNvSpPr txBox="1"/>
          <p:nvPr/>
        </p:nvSpPr>
        <p:spPr>
          <a:xfrm>
            <a:off x="14650273" y="2380198"/>
            <a:ext cx="9099860" cy="738487"/>
          </a:xfrm>
          <a:prstGeom prst="rect">
            <a:avLst/>
          </a:prstGeom>
          <a:noFill/>
        </p:spPr>
        <p:txBody>
          <a:bodyPr wrap="square" lIns="182832" tIns="91416" rIns="182832" bIns="91416" rtlCol="0" anchor="t">
            <a:spAutoFit/>
          </a:bodyPr>
          <a:lstStyle/>
          <a:p>
            <a:pPr defTabSz="1827977"/>
            <a:r>
              <a:rPr lang="en-US" sz="3599" dirty="0">
                <a:solidFill>
                  <a:prstClr val="black"/>
                </a:solidFill>
                <a:latin typeface="Aptos" panose="02110004020202020204"/>
                <a:ea typeface="Lato Light"/>
                <a:cs typeface="Lato Light"/>
              </a:rPr>
              <a:t>Connor Klein, Planner III, Project Manager </a:t>
            </a:r>
            <a:endParaRPr lang="en-US" sz="3599" dirty="0">
              <a:solidFill>
                <a:prstClr val="black"/>
              </a:solidFill>
              <a:latin typeface="Aptos" panose="02110004020202020204"/>
              <a:ea typeface="Lato Light" panose="020F0502020204030203" pitchFamily="34" charset="0"/>
              <a:cs typeface="Lato Light" panose="020F0502020204030203" pitchFamily="34" charset="0"/>
            </a:endParaRPr>
          </a:p>
        </p:txBody>
      </p:sp>
      <p:sp>
        <p:nvSpPr>
          <p:cNvPr id="92" name="CuadroTexto 351">
            <a:extLst>
              <a:ext uri="{FF2B5EF4-FFF2-40B4-BE49-F238E27FC236}">
                <a16:creationId xmlns:a16="http://schemas.microsoft.com/office/drawing/2014/main" id="{01FE8C00-950B-373A-990F-481D51E033A0}"/>
              </a:ext>
            </a:extLst>
          </p:cNvPr>
          <p:cNvSpPr txBox="1"/>
          <p:nvPr/>
        </p:nvSpPr>
        <p:spPr>
          <a:xfrm>
            <a:off x="14650272" y="3358072"/>
            <a:ext cx="8259924" cy="646203"/>
          </a:xfrm>
          <a:prstGeom prst="rect">
            <a:avLst/>
          </a:prstGeom>
          <a:noFill/>
        </p:spPr>
        <p:txBody>
          <a:bodyPr wrap="square" rtlCol="0">
            <a:spAutoFit/>
          </a:bodyPr>
          <a:lstStyle/>
          <a:p>
            <a:pPr defTabSz="1827977"/>
            <a:r>
              <a:rPr lang="en-US" sz="3599" dirty="0">
                <a:solidFill>
                  <a:prstClr val="black"/>
                </a:solidFill>
                <a:latin typeface="Aptos" panose="02110004020202020204"/>
                <a:ea typeface="Lato Light" panose="020F0502020204030203" pitchFamily="34" charset="0"/>
                <a:cs typeface="Lato Light" panose="020F0502020204030203" pitchFamily="34" charset="0"/>
              </a:rPr>
              <a:t>Aaron Stiegler, Planner I, Deputy PM </a:t>
            </a:r>
          </a:p>
        </p:txBody>
      </p:sp>
      <p:sp>
        <p:nvSpPr>
          <p:cNvPr id="87" name="CuadroTexto 351">
            <a:extLst>
              <a:ext uri="{FF2B5EF4-FFF2-40B4-BE49-F238E27FC236}">
                <a16:creationId xmlns:a16="http://schemas.microsoft.com/office/drawing/2014/main" id="{2A6662D8-31F0-81FA-42ED-4AEB1CB7811E}"/>
              </a:ext>
            </a:extLst>
          </p:cNvPr>
          <p:cNvSpPr txBox="1"/>
          <p:nvPr/>
        </p:nvSpPr>
        <p:spPr>
          <a:xfrm>
            <a:off x="14650272" y="4272058"/>
            <a:ext cx="8259924" cy="646203"/>
          </a:xfrm>
          <a:prstGeom prst="rect">
            <a:avLst/>
          </a:prstGeom>
          <a:noFill/>
        </p:spPr>
        <p:txBody>
          <a:bodyPr wrap="square" rtlCol="0">
            <a:spAutoFit/>
          </a:bodyPr>
          <a:lstStyle/>
          <a:p>
            <a:pPr defTabSz="1827977"/>
            <a:r>
              <a:rPr lang="en-US" sz="3599" dirty="0">
                <a:solidFill>
                  <a:prstClr val="black"/>
                </a:solidFill>
                <a:latin typeface="Aptos" panose="02110004020202020204"/>
                <a:ea typeface="Lato Light" panose="020F0502020204030203" pitchFamily="34" charset="0"/>
                <a:cs typeface="Lato Light" panose="020F0502020204030203" pitchFamily="34" charset="0"/>
              </a:rPr>
              <a:t>Josephine Selvakumar, Supervisor </a:t>
            </a:r>
          </a:p>
        </p:txBody>
      </p:sp>
      <p:sp>
        <p:nvSpPr>
          <p:cNvPr id="28" name="CuadroTexto 351">
            <a:extLst>
              <a:ext uri="{FF2B5EF4-FFF2-40B4-BE49-F238E27FC236}">
                <a16:creationId xmlns:a16="http://schemas.microsoft.com/office/drawing/2014/main" id="{586ABADE-9486-0445-AC7E-692081981212}"/>
              </a:ext>
            </a:extLst>
          </p:cNvPr>
          <p:cNvSpPr txBox="1"/>
          <p:nvPr/>
        </p:nvSpPr>
        <p:spPr>
          <a:xfrm>
            <a:off x="17977563" y="5741923"/>
            <a:ext cx="3722974" cy="646203"/>
          </a:xfrm>
          <a:prstGeom prst="rect">
            <a:avLst/>
          </a:prstGeom>
          <a:noFill/>
        </p:spPr>
        <p:txBody>
          <a:bodyPr wrap="square" rtlCol="0">
            <a:spAutoFit/>
          </a:bodyPr>
          <a:lstStyle/>
          <a:p>
            <a:pPr defTabSz="1827977"/>
            <a:r>
              <a:rPr lang="en-US" sz="3599" b="1">
                <a:solidFill>
                  <a:prstClr val="black"/>
                </a:solidFill>
                <a:latin typeface="Aptos" panose="02110004020202020204"/>
                <a:ea typeface="Lato Light" panose="020F0502020204030203" pitchFamily="34" charset="0"/>
                <a:cs typeface="Lato Light" panose="020F0502020204030203" pitchFamily="34" charset="0"/>
              </a:rPr>
              <a:t>Project Team</a:t>
            </a:r>
          </a:p>
        </p:txBody>
      </p:sp>
      <p:sp>
        <p:nvSpPr>
          <p:cNvPr id="2" name="Slide Number Placeholder 1">
            <a:extLst>
              <a:ext uri="{FF2B5EF4-FFF2-40B4-BE49-F238E27FC236}">
                <a16:creationId xmlns:a16="http://schemas.microsoft.com/office/drawing/2014/main" id="{CA1F04EF-BC6E-8E47-7D91-3F6F7D533A2A}"/>
              </a:ext>
              <a:ext uri="{C183D7F6-B498-43B3-948B-1728B52AA6E4}">
                <adec:decorative xmlns:adec="http://schemas.microsoft.com/office/drawing/2017/decorative" val="1"/>
              </a:ext>
            </a:extLst>
          </p:cNvPr>
          <p:cNvSpPr>
            <a:spLocks noGrp="1"/>
          </p:cNvSpPr>
          <p:nvPr>
            <p:ph type="sldNum" sz="quarter" idx="15"/>
          </p:nvPr>
        </p:nvSpPr>
        <p:spPr/>
        <p:txBody>
          <a:bodyPr/>
          <a:lstStyle/>
          <a:p>
            <a:pPr defTabSz="1827977"/>
            <a:fld id="{48F63A3B-78C7-47BE-AE5E-E10140E04643}" type="slidenum">
              <a:rPr lang="en-US">
                <a:solidFill>
                  <a:prstClr val="white">
                    <a:lumMod val="50000"/>
                  </a:prstClr>
                </a:solidFill>
                <a:latin typeface="Aptos" panose="02110004020202020204"/>
              </a:rPr>
              <a:pPr defTabSz="1827977"/>
              <a:t>2</a:t>
            </a:fld>
            <a:endParaRPr lang="en-US">
              <a:solidFill>
                <a:prstClr val="white">
                  <a:lumMod val="50000"/>
                </a:prstClr>
              </a:solidFill>
              <a:latin typeface="Aptos" panose="02110004020202020204"/>
            </a:endParaRPr>
          </a:p>
        </p:txBody>
      </p:sp>
      <p:grpSp>
        <p:nvGrpSpPr>
          <p:cNvPr id="5" name="Group 4">
            <a:extLst>
              <a:ext uri="{FF2B5EF4-FFF2-40B4-BE49-F238E27FC236}">
                <a16:creationId xmlns:a16="http://schemas.microsoft.com/office/drawing/2014/main" id="{25133A8E-63FE-F137-810A-0C15B604D812}"/>
              </a:ext>
              <a:ext uri="{C183D7F6-B498-43B3-948B-1728B52AA6E4}">
                <adec:decorative xmlns:adec="http://schemas.microsoft.com/office/drawing/2017/decorative" val="1"/>
              </a:ext>
            </a:extLst>
          </p:cNvPr>
          <p:cNvGrpSpPr/>
          <p:nvPr/>
        </p:nvGrpSpPr>
        <p:grpSpPr>
          <a:xfrm>
            <a:off x="13725460" y="8147113"/>
            <a:ext cx="587773" cy="587773"/>
            <a:chOff x="1524000" y="3314700"/>
            <a:chExt cx="457200" cy="457200"/>
          </a:xfrm>
        </p:grpSpPr>
        <p:sp>
          <p:nvSpPr>
            <p:cNvPr id="8" name="Oval 7">
              <a:extLst>
                <a:ext uri="{FF2B5EF4-FFF2-40B4-BE49-F238E27FC236}">
                  <a16:creationId xmlns:a16="http://schemas.microsoft.com/office/drawing/2014/main" id="{5086C083-44C0-80F1-EA2E-3D7A481BC44C}"/>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10" name="Group 9">
              <a:extLst>
                <a:ext uri="{FF2B5EF4-FFF2-40B4-BE49-F238E27FC236}">
                  <a16:creationId xmlns:a16="http://schemas.microsoft.com/office/drawing/2014/main" id="{8E52C3DD-6BAE-AC3F-817F-74F6E9EFB4D5}"/>
                </a:ext>
              </a:extLst>
            </p:cNvPr>
            <p:cNvGrpSpPr/>
            <p:nvPr/>
          </p:nvGrpSpPr>
          <p:grpSpPr>
            <a:xfrm>
              <a:off x="1612836" y="3515710"/>
              <a:ext cx="279528" cy="103790"/>
              <a:chOff x="16150078" y="2085976"/>
              <a:chExt cx="413959" cy="153705"/>
            </a:xfrm>
            <a:solidFill>
              <a:schemeClr val="bg1"/>
            </a:solidFill>
          </p:grpSpPr>
          <p:sp>
            <p:nvSpPr>
              <p:cNvPr id="23" name="Rectangle 22">
                <a:extLst>
                  <a:ext uri="{FF2B5EF4-FFF2-40B4-BE49-F238E27FC236}">
                    <a16:creationId xmlns:a16="http://schemas.microsoft.com/office/drawing/2014/main" id="{B163CE24-2992-1EDA-5EB2-E2606C0F36B0}"/>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31" name="Rectangle 30">
                <a:extLst>
                  <a:ext uri="{FF2B5EF4-FFF2-40B4-BE49-F238E27FC236}">
                    <a16:creationId xmlns:a16="http://schemas.microsoft.com/office/drawing/2014/main" id="{8F73F023-58BD-B150-F370-24E138570423}"/>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grpSp>
        <p:nvGrpSpPr>
          <p:cNvPr id="32" name="Group 31">
            <a:extLst>
              <a:ext uri="{FF2B5EF4-FFF2-40B4-BE49-F238E27FC236}">
                <a16:creationId xmlns:a16="http://schemas.microsoft.com/office/drawing/2014/main" id="{9FC3BF59-EC3A-54F9-F89B-E27850CE9464}"/>
              </a:ext>
              <a:ext uri="{C183D7F6-B498-43B3-948B-1728B52AA6E4}">
                <adec:decorative xmlns:adec="http://schemas.microsoft.com/office/drawing/2017/decorative" val="1"/>
              </a:ext>
            </a:extLst>
          </p:cNvPr>
          <p:cNvGrpSpPr/>
          <p:nvPr/>
        </p:nvGrpSpPr>
        <p:grpSpPr>
          <a:xfrm>
            <a:off x="13725460" y="7054486"/>
            <a:ext cx="587773" cy="587773"/>
            <a:chOff x="1524000" y="3314700"/>
            <a:chExt cx="457200" cy="457200"/>
          </a:xfrm>
        </p:grpSpPr>
        <p:sp>
          <p:nvSpPr>
            <p:cNvPr id="33" name="Oval 32">
              <a:extLst>
                <a:ext uri="{FF2B5EF4-FFF2-40B4-BE49-F238E27FC236}">
                  <a16:creationId xmlns:a16="http://schemas.microsoft.com/office/drawing/2014/main" id="{C31511B3-289E-F139-FCA5-0777AF5AF08A}"/>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34" name="Group 33">
              <a:extLst>
                <a:ext uri="{FF2B5EF4-FFF2-40B4-BE49-F238E27FC236}">
                  <a16:creationId xmlns:a16="http://schemas.microsoft.com/office/drawing/2014/main" id="{120ED6FF-F310-EF3F-0F20-E19D85721444}"/>
                </a:ext>
              </a:extLst>
            </p:cNvPr>
            <p:cNvGrpSpPr/>
            <p:nvPr/>
          </p:nvGrpSpPr>
          <p:grpSpPr>
            <a:xfrm>
              <a:off x="1612836" y="3515710"/>
              <a:ext cx="279528" cy="103790"/>
              <a:chOff x="16150078" y="2085976"/>
              <a:chExt cx="413959" cy="153705"/>
            </a:xfrm>
            <a:solidFill>
              <a:schemeClr val="bg1"/>
            </a:solidFill>
          </p:grpSpPr>
          <p:sp>
            <p:nvSpPr>
              <p:cNvPr id="35" name="Rectangle 34">
                <a:extLst>
                  <a:ext uri="{FF2B5EF4-FFF2-40B4-BE49-F238E27FC236}">
                    <a16:creationId xmlns:a16="http://schemas.microsoft.com/office/drawing/2014/main" id="{2F8B325C-B976-4E99-AF55-F3DA0D417A63}"/>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36" name="Rectangle 35">
                <a:extLst>
                  <a:ext uri="{FF2B5EF4-FFF2-40B4-BE49-F238E27FC236}">
                    <a16:creationId xmlns:a16="http://schemas.microsoft.com/office/drawing/2014/main" id="{AA25AF92-CC67-57B1-F435-002C84717047}"/>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grpSp>
        <p:nvGrpSpPr>
          <p:cNvPr id="47" name="Group 46">
            <a:extLst>
              <a:ext uri="{FF2B5EF4-FFF2-40B4-BE49-F238E27FC236}">
                <a16:creationId xmlns:a16="http://schemas.microsoft.com/office/drawing/2014/main" id="{F4B6A1F3-5CF0-CDD0-60F6-ABFE06F96124}"/>
              </a:ext>
              <a:ext uri="{C183D7F6-B498-43B3-948B-1728B52AA6E4}">
                <adec:decorative xmlns:adec="http://schemas.microsoft.com/office/drawing/2017/decorative" val="1"/>
              </a:ext>
            </a:extLst>
          </p:cNvPr>
          <p:cNvGrpSpPr/>
          <p:nvPr/>
        </p:nvGrpSpPr>
        <p:grpSpPr>
          <a:xfrm>
            <a:off x="13745850" y="11162024"/>
            <a:ext cx="587773" cy="587773"/>
            <a:chOff x="1524000" y="3314700"/>
            <a:chExt cx="457200" cy="457200"/>
          </a:xfrm>
        </p:grpSpPr>
        <p:sp>
          <p:nvSpPr>
            <p:cNvPr id="48" name="Oval 47">
              <a:extLst>
                <a:ext uri="{FF2B5EF4-FFF2-40B4-BE49-F238E27FC236}">
                  <a16:creationId xmlns:a16="http://schemas.microsoft.com/office/drawing/2014/main" id="{74AC5B1D-D35D-1A2F-9F7D-D7A48054E5FC}"/>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49" name="Group 48">
              <a:extLst>
                <a:ext uri="{FF2B5EF4-FFF2-40B4-BE49-F238E27FC236}">
                  <a16:creationId xmlns:a16="http://schemas.microsoft.com/office/drawing/2014/main" id="{3690554E-508F-D486-7A87-2A2A7856F9FF}"/>
                </a:ext>
              </a:extLst>
            </p:cNvPr>
            <p:cNvGrpSpPr/>
            <p:nvPr/>
          </p:nvGrpSpPr>
          <p:grpSpPr>
            <a:xfrm>
              <a:off x="1612836" y="3515710"/>
              <a:ext cx="279528" cy="103790"/>
              <a:chOff x="16150078" y="2085976"/>
              <a:chExt cx="413959" cy="153705"/>
            </a:xfrm>
            <a:solidFill>
              <a:schemeClr val="bg1"/>
            </a:solidFill>
          </p:grpSpPr>
          <p:sp>
            <p:nvSpPr>
              <p:cNvPr id="50" name="Rectangle 49">
                <a:extLst>
                  <a:ext uri="{FF2B5EF4-FFF2-40B4-BE49-F238E27FC236}">
                    <a16:creationId xmlns:a16="http://schemas.microsoft.com/office/drawing/2014/main" id="{F5757792-E679-A8FF-B634-50DEA431AC37}"/>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51" name="Rectangle 50">
                <a:extLst>
                  <a:ext uri="{FF2B5EF4-FFF2-40B4-BE49-F238E27FC236}">
                    <a16:creationId xmlns:a16="http://schemas.microsoft.com/office/drawing/2014/main" id="{427E106B-2815-8AE1-A075-2E183ECFFF24}"/>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grpSp>
        <p:nvGrpSpPr>
          <p:cNvPr id="52" name="Group 51">
            <a:extLst>
              <a:ext uri="{FF2B5EF4-FFF2-40B4-BE49-F238E27FC236}">
                <a16:creationId xmlns:a16="http://schemas.microsoft.com/office/drawing/2014/main" id="{761A9E14-0452-AC7F-4399-61C92DCC0332}"/>
              </a:ext>
              <a:ext uri="{C183D7F6-B498-43B3-948B-1728B52AA6E4}">
                <adec:decorative xmlns:adec="http://schemas.microsoft.com/office/drawing/2017/decorative" val="1"/>
              </a:ext>
            </a:extLst>
          </p:cNvPr>
          <p:cNvGrpSpPr/>
          <p:nvPr/>
        </p:nvGrpSpPr>
        <p:grpSpPr>
          <a:xfrm>
            <a:off x="13725460" y="12288390"/>
            <a:ext cx="587773" cy="587773"/>
            <a:chOff x="1524000" y="3314700"/>
            <a:chExt cx="457200" cy="457200"/>
          </a:xfrm>
        </p:grpSpPr>
        <p:sp>
          <p:nvSpPr>
            <p:cNvPr id="53" name="Oval 52">
              <a:extLst>
                <a:ext uri="{FF2B5EF4-FFF2-40B4-BE49-F238E27FC236}">
                  <a16:creationId xmlns:a16="http://schemas.microsoft.com/office/drawing/2014/main" id="{F7778386-148E-7991-18A3-F9ED46651BBE}"/>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54" name="Group 53">
              <a:extLst>
                <a:ext uri="{FF2B5EF4-FFF2-40B4-BE49-F238E27FC236}">
                  <a16:creationId xmlns:a16="http://schemas.microsoft.com/office/drawing/2014/main" id="{4F65CD54-F990-1A54-B566-6D41E431052F}"/>
                </a:ext>
              </a:extLst>
            </p:cNvPr>
            <p:cNvGrpSpPr/>
            <p:nvPr/>
          </p:nvGrpSpPr>
          <p:grpSpPr>
            <a:xfrm>
              <a:off x="1612836" y="3515710"/>
              <a:ext cx="279528" cy="103790"/>
              <a:chOff x="16150078" y="2085976"/>
              <a:chExt cx="413959" cy="153705"/>
            </a:xfrm>
            <a:solidFill>
              <a:schemeClr val="bg1"/>
            </a:solidFill>
          </p:grpSpPr>
          <p:sp>
            <p:nvSpPr>
              <p:cNvPr id="55" name="Rectangle 54">
                <a:extLst>
                  <a:ext uri="{FF2B5EF4-FFF2-40B4-BE49-F238E27FC236}">
                    <a16:creationId xmlns:a16="http://schemas.microsoft.com/office/drawing/2014/main" id="{3F15E1B4-D2CF-E27B-0B0B-36DAC0E55D7B}"/>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56" name="Rectangle 55">
                <a:extLst>
                  <a:ext uri="{FF2B5EF4-FFF2-40B4-BE49-F238E27FC236}">
                    <a16:creationId xmlns:a16="http://schemas.microsoft.com/office/drawing/2014/main" id="{BD2B5118-1B2B-D0D0-AA72-35F0CF074703}"/>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pic>
        <p:nvPicPr>
          <p:cNvPr id="59" name="Picture 58">
            <a:extLst>
              <a:ext uri="{FF2B5EF4-FFF2-40B4-BE49-F238E27FC236}">
                <a16:creationId xmlns:a16="http://schemas.microsoft.com/office/drawing/2014/main" id="{9ACADF29-C31A-13C4-AB48-498A3AB7CF1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725460" y="5637481"/>
            <a:ext cx="4128922" cy="947359"/>
          </a:xfrm>
          <a:prstGeom prst="rect">
            <a:avLst/>
          </a:prstGeom>
        </p:spPr>
      </p:pic>
      <p:sp>
        <p:nvSpPr>
          <p:cNvPr id="61" name="CuadroTexto 351">
            <a:extLst>
              <a:ext uri="{FF2B5EF4-FFF2-40B4-BE49-F238E27FC236}">
                <a16:creationId xmlns:a16="http://schemas.microsoft.com/office/drawing/2014/main" id="{A54322E5-7441-7C59-42A6-16084C0D14C6}"/>
              </a:ext>
            </a:extLst>
          </p:cNvPr>
          <p:cNvSpPr txBox="1"/>
          <p:nvPr/>
        </p:nvSpPr>
        <p:spPr>
          <a:xfrm>
            <a:off x="14608709" y="6956710"/>
            <a:ext cx="8259924" cy="646203"/>
          </a:xfrm>
          <a:prstGeom prst="rect">
            <a:avLst/>
          </a:prstGeom>
          <a:noFill/>
        </p:spPr>
        <p:txBody>
          <a:bodyPr wrap="square" rtlCol="0">
            <a:spAutoFit/>
          </a:bodyPr>
          <a:lstStyle/>
          <a:p>
            <a:pPr defTabSz="1827977"/>
            <a:r>
              <a:rPr lang="en-US" sz="3599" dirty="0">
                <a:solidFill>
                  <a:prstClr val="black"/>
                </a:solidFill>
                <a:latin typeface="Aptos" panose="02110004020202020204"/>
                <a:ea typeface="Lato Light" panose="020F0502020204030203" pitchFamily="34" charset="0"/>
                <a:cs typeface="Lato Light" panose="020F0502020204030203" pitchFamily="34" charset="0"/>
              </a:rPr>
              <a:t>Ethan Conner-Ross, Principal-in-Charge</a:t>
            </a:r>
          </a:p>
        </p:txBody>
      </p:sp>
      <p:sp>
        <p:nvSpPr>
          <p:cNvPr id="63" name="CuadroTexto 351">
            <a:extLst>
              <a:ext uri="{FF2B5EF4-FFF2-40B4-BE49-F238E27FC236}">
                <a16:creationId xmlns:a16="http://schemas.microsoft.com/office/drawing/2014/main" id="{4861734A-303A-C829-7DD8-6AD1B4F6CBCA}"/>
              </a:ext>
            </a:extLst>
          </p:cNvPr>
          <p:cNvSpPr txBox="1"/>
          <p:nvPr/>
        </p:nvSpPr>
        <p:spPr>
          <a:xfrm>
            <a:off x="14608709" y="8067053"/>
            <a:ext cx="8259924" cy="646203"/>
          </a:xfrm>
          <a:prstGeom prst="rect">
            <a:avLst/>
          </a:prstGeom>
          <a:noFill/>
        </p:spPr>
        <p:txBody>
          <a:bodyPr wrap="square" rtlCol="0">
            <a:spAutoFit/>
          </a:bodyPr>
          <a:lstStyle/>
          <a:p>
            <a:pPr defTabSz="1827977"/>
            <a:r>
              <a:rPr lang="en-US" sz="3599">
                <a:solidFill>
                  <a:prstClr val="black"/>
                </a:solidFill>
                <a:latin typeface="Aptos" panose="02110004020202020204"/>
                <a:ea typeface="Lato Light" panose="020F0502020204030203" pitchFamily="34" charset="0"/>
                <a:cs typeface="Lato Light" panose="020F0502020204030203" pitchFamily="34" charset="0"/>
              </a:rPr>
              <a:t>Yihan Zhang, Project Manager</a:t>
            </a:r>
          </a:p>
        </p:txBody>
      </p:sp>
      <p:pic>
        <p:nvPicPr>
          <p:cNvPr id="65" name="Picture 64">
            <a:extLst>
              <a:ext uri="{FF2B5EF4-FFF2-40B4-BE49-F238E27FC236}">
                <a16:creationId xmlns:a16="http://schemas.microsoft.com/office/drawing/2014/main" id="{7AC05A69-92F1-95E4-1229-83C5230F318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725460" y="9208332"/>
            <a:ext cx="2998197" cy="1282414"/>
          </a:xfrm>
          <a:prstGeom prst="rect">
            <a:avLst/>
          </a:prstGeom>
        </p:spPr>
      </p:pic>
      <p:sp>
        <p:nvSpPr>
          <p:cNvPr id="67" name="CuadroTexto 351">
            <a:extLst>
              <a:ext uri="{FF2B5EF4-FFF2-40B4-BE49-F238E27FC236}">
                <a16:creationId xmlns:a16="http://schemas.microsoft.com/office/drawing/2014/main" id="{C52AA823-6FE9-B70F-35D1-C4A315DA6893}"/>
              </a:ext>
            </a:extLst>
          </p:cNvPr>
          <p:cNvSpPr txBox="1"/>
          <p:nvPr/>
        </p:nvSpPr>
        <p:spPr>
          <a:xfrm>
            <a:off x="16723656" y="9566239"/>
            <a:ext cx="3722974" cy="646203"/>
          </a:xfrm>
          <a:prstGeom prst="rect">
            <a:avLst/>
          </a:prstGeom>
          <a:noFill/>
        </p:spPr>
        <p:txBody>
          <a:bodyPr wrap="square" rtlCol="0">
            <a:spAutoFit/>
          </a:bodyPr>
          <a:lstStyle/>
          <a:p>
            <a:pPr defTabSz="1827977"/>
            <a:r>
              <a:rPr lang="en-US" sz="3599" b="1">
                <a:solidFill>
                  <a:prstClr val="black"/>
                </a:solidFill>
                <a:latin typeface="Aptos" panose="02110004020202020204"/>
                <a:ea typeface="Lato Light" panose="020F0502020204030203" pitchFamily="34" charset="0"/>
                <a:cs typeface="Lato Light" panose="020F0502020204030203" pitchFamily="34" charset="0"/>
              </a:rPr>
              <a:t>Project Team</a:t>
            </a:r>
          </a:p>
        </p:txBody>
      </p:sp>
      <p:sp>
        <p:nvSpPr>
          <p:cNvPr id="69" name="CuadroTexto 351">
            <a:extLst>
              <a:ext uri="{FF2B5EF4-FFF2-40B4-BE49-F238E27FC236}">
                <a16:creationId xmlns:a16="http://schemas.microsoft.com/office/drawing/2014/main" id="{56942A94-B249-5CEE-F19F-62A20AD3ADAB}"/>
              </a:ext>
            </a:extLst>
          </p:cNvPr>
          <p:cNvSpPr txBox="1"/>
          <p:nvPr/>
        </p:nvSpPr>
        <p:spPr>
          <a:xfrm>
            <a:off x="14608704" y="10820141"/>
            <a:ext cx="8547715" cy="1200072"/>
          </a:xfrm>
          <a:prstGeom prst="rect">
            <a:avLst/>
          </a:prstGeom>
          <a:noFill/>
        </p:spPr>
        <p:txBody>
          <a:bodyPr wrap="square" rtlCol="0">
            <a:spAutoFit/>
          </a:bodyPr>
          <a:lstStyle/>
          <a:p>
            <a:pPr defTabSz="1827977"/>
            <a:r>
              <a:rPr lang="en-US" sz="3599">
                <a:solidFill>
                  <a:prstClr val="black"/>
                </a:solidFill>
                <a:latin typeface="Aptos" panose="02110004020202020204"/>
                <a:ea typeface="Lato Light" panose="020F0502020204030203" pitchFamily="34" charset="0"/>
                <a:cs typeface="Lato Light" panose="020F0502020204030203" pitchFamily="34" charset="0"/>
              </a:rPr>
              <a:t>Courtney Powell, Urban and Community Planning Manager</a:t>
            </a:r>
          </a:p>
        </p:txBody>
      </p:sp>
      <p:sp>
        <p:nvSpPr>
          <p:cNvPr id="71" name="CuadroTexto 351">
            <a:extLst>
              <a:ext uri="{FF2B5EF4-FFF2-40B4-BE49-F238E27FC236}">
                <a16:creationId xmlns:a16="http://schemas.microsoft.com/office/drawing/2014/main" id="{D579FDA1-FE92-7933-7E6D-0B3066E7B4A8}"/>
              </a:ext>
            </a:extLst>
          </p:cNvPr>
          <p:cNvSpPr txBox="1"/>
          <p:nvPr/>
        </p:nvSpPr>
        <p:spPr>
          <a:xfrm>
            <a:off x="14608706" y="12213041"/>
            <a:ext cx="8547715" cy="646203"/>
          </a:xfrm>
          <a:prstGeom prst="rect">
            <a:avLst/>
          </a:prstGeom>
          <a:noFill/>
        </p:spPr>
        <p:txBody>
          <a:bodyPr wrap="square" rtlCol="0">
            <a:spAutoFit/>
          </a:bodyPr>
          <a:lstStyle/>
          <a:p>
            <a:pPr defTabSz="1827977"/>
            <a:r>
              <a:rPr lang="en-US" sz="3599">
                <a:solidFill>
                  <a:prstClr val="black"/>
                </a:solidFill>
                <a:latin typeface="Aptos" panose="02110004020202020204"/>
                <a:ea typeface="Lato Light" panose="020F0502020204030203" pitchFamily="34" charset="0"/>
                <a:cs typeface="Lato Light" panose="020F0502020204030203" pitchFamily="34" charset="0"/>
              </a:rPr>
              <a:t>Pamela Nkwantabisah, Planner</a:t>
            </a:r>
          </a:p>
        </p:txBody>
      </p:sp>
      <p:pic>
        <p:nvPicPr>
          <p:cNvPr id="78" name="Picture 77">
            <a:extLst>
              <a:ext uri="{FF2B5EF4-FFF2-40B4-BE49-F238E27FC236}">
                <a16:creationId xmlns:a16="http://schemas.microsoft.com/office/drawing/2014/main" id="{14F4BD71-FF2A-BD27-E4FB-F1F2D01CC2E6}"/>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3812085" y="1163480"/>
            <a:ext cx="9936302" cy="752038"/>
          </a:xfrm>
          <a:prstGeom prst="rect">
            <a:avLst/>
          </a:prstGeom>
        </p:spPr>
      </p:pic>
      <p:grpSp>
        <p:nvGrpSpPr>
          <p:cNvPr id="81" name="Group 80">
            <a:extLst>
              <a:ext uri="{FF2B5EF4-FFF2-40B4-BE49-F238E27FC236}">
                <a16:creationId xmlns:a16="http://schemas.microsoft.com/office/drawing/2014/main" id="{A5055AB9-70C4-9B0C-131E-BBBB9AC4BA41}"/>
              </a:ext>
              <a:ext uri="{C183D7F6-B498-43B3-948B-1728B52AA6E4}">
                <adec:decorative xmlns:adec="http://schemas.microsoft.com/office/drawing/2017/decorative" val="1"/>
              </a:ext>
            </a:extLst>
          </p:cNvPr>
          <p:cNvGrpSpPr/>
          <p:nvPr/>
        </p:nvGrpSpPr>
        <p:grpSpPr>
          <a:xfrm>
            <a:off x="13751535" y="3402815"/>
            <a:ext cx="587773" cy="587773"/>
            <a:chOff x="1524000" y="3314700"/>
            <a:chExt cx="457200" cy="457200"/>
          </a:xfrm>
        </p:grpSpPr>
        <p:sp>
          <p:nvSpPr>
            <p:cNvPr id="82" name="Oval 81">
              <a:extLst>
                <a:ext uri="{FF2B5EF4-FFF2-40B4-BE49-F238E27FC236}">
                  <a16:creationId xmlns:a16="http://schemas.microsoft.com/office/drawing/2014/main" id="{2C81B4B8-72F2-6BDB-6CA9-8C6B64A9984E}"/>
                </a:ext>
              </a:extLst>
            </p:cNvPr>
            <p:cNvSpPr/>
            <p:nvPr/>
          </p:nvSpPr>
          <p:spPr>
            <a:xfrm>
              <a:off x="1524000" y="3314700"/>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nvGrpSpPr>
            <p:cNvPr id="83" name="Group 82">
              <a:extLst>
                <a:ext uri="{FF2B5EF4-FFF2-40B4-BE49-F238E27FC236}">
                  <a16:creationId xmlns:a16="http://schemas.microsoft.com/office/drawing/2014/main" id="{0CFC5660-CB85-1103-68E7-144D3696E2C5}"/>
                </a:ext>
              </a:extLst>
            </p:cNvPr>
            <p:cNvGrpSpPr/>
            <p:nvPr/>
          </p:nvGrpSpPr>
          <p:grpSpPr>
            <a:xfrm>
              <a:off x="1612836" y="3515710"/>
              <a:ext cx="279528" cy="103790"/>
              <a:chOff x="16150078" y="2085976"/>
              <a:chExt cx="413959" cy="153705"/>
            </a:xfrm>
            <a:solidFill>
              <a:schemeClr val="bg1"/>
            </a:solidFill>
          </p:grpSpPr>
          <p:sp>
            <p:nvSpPr>
              <p:cNvPr id="84" name="Rectangle 83">
                <a:extLst>
                  <a:ext uri="{FF2B5EF4-FFF2-40B4-BE49-F238E27FC236}">
                    <a16:creationId xmlns:a16="http://schemas.microsoft.com/office/drawing/2014/main" id="{D7F1256D-DC7C-5306-EDF4-1E63CCA94C4C}"/>
                  </a:ext>
                </a:extLst>
              </p:cNvPr>
              <p:cNvSpPr/>
              <p:nvPr/>
            </p:nvSpPr>
            <p:spPr>
              <a:xfrm rot="2661768">
                <a:off x="16150078" y="2145857"/>
                <a:ext cx="195497"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sp>
            <p:nvSpPr>
              <p:cNvPr id="85" name="Rectangle 84">
                <a:extLst>
                  <a:ext uri="{FF2B5EF4-FFF2-40B4-BE49-F238E27FC236}">
                    <a16:creationId xmlns:a16="http://schemas.microsoft.com/office/drawing/2014/main" id="{FFA2C1A9-24C3-DCF7-1022-1AE0140D21CC}"/>
                  </a:ext>
                </a:extLst>
              </p:cNvPr>
              <p:cNvSpPr/>
              <p:nvPr/>
            </p:nvSpPr>
            <p:spPr>
              <a:xfrm rot="8142018">
                <a:off x="16197061" y="2085976"/>
                <a:ext cx="366976" cy="938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panose="02110004020202020204"/>
                </a:endParaRPr>
              </a:p>
            </p:txBody>
          </p:sp>
        </p:grpSp>
      </p:grpSp>
    </p:spTree>
    <p:extLst>
      <p:ext uri="{BB962C8B-B14F-4D97-AF65-F5344CB8AC3E}">
        <p14:creationId xmlns:p14="http://schemas.microsoft.com/office/powerpoint/2010/main" val="2049048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1F58-6C57-407D-F98C-F8EAAAAAC21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61DD0F-7535-D000-82C1-70D1B22C9792}"/>
              </a:ext>
              <a:ext uri="{C183D7F6-B498-43B3-948B-1728B52AA6E4}">
                <adec:decorative xmlns:adec="http://schemas.microsoft.com/office/drawing/2017/decorative" val="1"/>
              </a:ext>
            </a:extLst>
          </p:cNvPr>
          <p:cNvSpPr>
            <a:spLocks noGrp="1"/>
          </p:cNvSpPr>
          <p:nvPr>
            <p:ph type="sldNum" sz="quarter" idx="10"/>
          </p:nvPr>
        </p:nvSpPr>
        <p:spPr/>
        <p:txBody>
          <a:bodyPr/>
          <a:lstStyle/>
          <a:p>
            <a:pPr defTabSz="1827977"/>
            <a:fld id="{48F63A3B-78C7-47BE-AE5E-E10140E04643}" type="slidenum">
              <a:rPr lang="en-US" sz="3599">
                <a:solidFill>
                  <a:prstClr val="white">
                    <a:lumMod val="50000"/>
                  </a:prstClr>
                </a:solidFill>
                <a:latin typeface="Aptos"/>
              </a:rPr>
              <a:pPr defTabSz="1827977"/>
              <a:t>3</a:t>
            </a:fld>
            <a:endParaRPr lang="en-US" sz="3599">
              <a:solidFill>
                <a:prstClr val="white">
                  <a:lumMod val="50000"/>
                </a:prstClr>
              </a:solidFill>
              <a:latin typeface="Aptos"/>
            </a:endParaRPr>
          </a:p>
        </p:txBody>
      </p:sp>
      <p:sp>
        <p:nvSpPr>
          <p:cNvPr id="17" name="TextBox 16">
            <a:extLst>
              <a:ext uri="{FF2B5EF4-FFF2-40B4-BE49-F238E27FC236}">
                <a16:creationId xmlns:a16="http://schemas.microsoft.com/office/drawing/2014/main" id="{58A75373-4275-1E56-EF0E-DA28917F0756}"/>
              </a:ext>
            </a:extLst>
          </p:cNvPr>
          <p:cNvSpPr txBox="1"/>
          <p:nvPr/>
        </p:nvSpPr>
        <p:spPr>
          <a:xfrm>
            <a:off x="761800" y="151170"/>
            <a:ext cx="22854047" cy="1323439"/>
          </a:xfrm>
          <a:prstGeom prst="rect">
            <a:avLst/>
          </a:prstGeom>
          <a:noFill/>
          <a:ln>
            <a:noFill/>
          </a:ln>
        </p:spPr>
        <p:txBody>
          <a:bodyPr wrap="square" rtlCol="0">
            <a:spAutoFit/>
          </a:bodyPr>
          <a:lstStyle/>
          <a:p>
            <a:pPr algn="ctr" defTabSz="1827977"/>
            <a:r>
              <a:rPr lang="en-US" sz="8000" b="1" spc="300" dirty="0">
                <a:solidFill>
                  <a:srgbClr val="044437"/>
                </a:solidFill>
                <a:latin typeface="+mj-lt"/>
              </a:rPr>
              <a:t>PROJECT OVERVIEW</a:t>
            </a:r>
          </a:p>
        </p:txBody>
      </p:sp>
      <p:sp>
        <p:nvSpPr>
          <p:cNvPr id="18" name="Rectangle 17">
            <a:extLst>
              <a:ext uri="{FF2B5EF4-FFF2-40B4-BE49-F238E27FC236}">
                <a16:creationId xmlns:a16="http://schemas.microsoft.com/office/drawing/2014/main" id="{19F53D95-3EEC-EEB4-AE38-041ADB43ACE7}"/>
              </a:ext>
              <a:ext uri="{C183D7F6-B498-43B3-948B-1728B52AA6E4}">
                <adec:decorative xmlns:adec="http://schemas.microsoft.com/office/drawing/2017/decorative" val="1"/>
              </a:ext>
            </a:extLst>
          </p:cNvPr>
          <p:cNvSpPr/>
          <p:nvPr/>
        </p:nvSpPr>
        <p:spPr>
          <a:xfrm>
            <a:off x="761802" y="1449216"/>
            <a:ext cx="22854047" cy="50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7198">
              <a:solidFill>
                <a:prstClr val="white"/>
              </a:solidFill>
              <a:latin typeface="Aptos"/>
            </a:endParaRPr>
          </a:p>
        </p:txBody>
      </p:sp>
      <p:sp>
        <p:nvSpPr>
          <p:cNvPr id="5" name="Title 4">
            <a:extLst>
              <a:ext uri="{FF2B5EF4-FFF2-40B4-BE49-F238E27FC236}">
                <a16:creationId xmlns:a16="http://schemas.microsoft.com/office/drawing/2014/main" id="{80CED735-80D7-AD27-E69A-022BF7E1CADC}"/>
              </a:ext>
            </a:extLst>
          </p:cNvPr>
          <p:cNvSpPr txBox="1">
            <a:spLocks noGrp="1"/>
          </p:cNvSpPr>
          <p:nvPr>
            <p:ph type="title" idx="4294967295"/>
          </p:nvPr>
        </p:nvSpPr>
        <p:spPr>
          <a:xfrm>
            <a:off x="761800" y="2239047"/>
            <a:ext cx="9493563" cy="10672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828434" rtl="0" eaLnBrk="1" fontAlgn="auto" latinLnBrk="0" hangingPunct="1">
              <a:lnSpc>
                <a:spcPct val="110000"/>
              </a:lnSpc>
              <a:spcBef>
                <a:spcPts val="0"/>
              </a:spcBef>
              <a:spcAft>
                <a:spcPts val="2399"/>
              </a:spcAft>
              <a:buClr>
                <a:schemeClr val="accent1"/>
              </a:buClr>
              <a:buSzTx/>
              <a:buFontTx/>
              <a:buNone/>
              <a:tabLst/>
              <a:defRPr/>
            </a:pPr>
            <a:r>
              <a:rPr kumimoji="0" lang="en-US" sz="6000" b="1" i="0" u="none" strike="noStrike" kern="1200" cap="none" spc="0" normalizeH="0" baseline="0" noProof="0" dirty="0">
                <a:ln>
                  <a:noFill/>
                </a:ln>
                <a:solidFill>
                  <a:schemeClr val="tx1"/>
                </a:solidFill>
                <a:effectLst/>
                <a:uLnTx/>
                <a:uFillTx/>
                <a:latin typeface="+mn-lt"/>
                <a:ea typeface="+mn-ea"/>
                <a:cs typeface="+mn-cs"/>
              </a:rPr>
              <a:t>Growth Preparedness Plan</a:t>
            </a:r>
          </a:p>
        </p:txBody>
      </p:sp>
      <p:sp>
        <p:nvSpPr>
          <p:cNvPr id="7" name="Content Placeholder 2">
            <a:extLst>
              <a:ext uri="{FF2B5EF4-FFF2-40B4-BE49-F238E27FC236}">
                <a16:creationId xmlns:a16="http://schemas.microsoft.com/office/drawing/2014/main" id="{06F9924A-3B6F-9926-2CF4-C05C683F0B6F}"/>
              </a:ext>
            </a:extLst>
          </p:cNvPr>
          <p:cNvSpPr txBox="1">
            <a:spLocks/>
          </p:cNvSpPr>
          <p:nvPr/>
        </p:nvSpPr>
        <p:spPr>
          <a:xfrm>
            <a:off x="256861" y="4138657"/>
            <a:ext cx="9998502" cy="8128127"/>
          </a:xfrm>
          <a:prstGeom prst="rect">
            <a:avLst/>
          </a:prstGeom>
        </p:spPr>
        <p:txBody>
          <a:bodyPr lIns="91440" tIns="45720" rIns="91440" bIns="45720" numCol="1" spcCol="45720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10000"/>
              </a:lnSpc>
              <a:spcBef>
                <a:spcPts val="0"/>
              </a:spcBef>
              <a:spcAft>
                <a:spcPts val="2399"/>
              </a:spcAft>
              <a:buClr>
                <a:schemeClr val="accent1"/>
              </a:buClr>
            </a:pPr>
            <a:r>
              <a:rPr lang="en-US" sz="4000"/>
              <a:t>9-month project (July 2026 - March 2027)</a:t>
            </a:r>
          </a:p>
          <a:p>
            <a:pPr lvl="1">
              <a:lnSpc>
                <a:spcPct val="110000"/>
              </a:lnSpc>
              <a:spcBef>
                <a:spcPts val="0"/>
              </a:spcBef>
              <a:spcAft>
                <a:spcPts val="2399"/>
              </a:spcAft>
              <a:buClr>
                <a:schemeClr val="accent1"/>
              </a:buClr>
            </a:pPr>
            <a:r>
              <a:rPr lang="en-US" sz="4000"/>
              <a:t>Assess growth impacts on municipal services, infrastructure, facilities, and public spaces.</a:t>
            </a:r>
          </a:p>
          <a:p>
            <a:pPr lvl="1">
              <a:lnSpc>
                <a:spcPct val="110000"/>
              </a:lnSpc>
              <a:spcBef>
                <a:spcPts val="0"/>
              </a:spcBef>
              <a:spcAft>
                <a:spcPts val="2399"/>
              </a:spcAft>
              <a:buClr>
                <a:schemeClr val="accent1"/>
              </a:buClr>
            </a:pPr>
            <a:r>
              <a:rPr lang="en-US" sz="4000"/>
              <a:t>Evaluate fiscal impacts, including new revenues and additional costs.</a:t>
            </a:r>
          </a:p>
          <a:p>
            <a:pPr lvl="1">
              <a:lnSpc>
                <a:spcPct val="110000"/>
              </a:lnSpc>
              <a:spcBef>
                <a:spcPts val="0"/>
              </a:spcBef>
              <a:spcAft>
                <a:spcPts val="2399"/>
              </a:spcAft>
              <a:buClr>
                <a:schemeClr val="accent1"/>
              </a:buClr>
            </a:pPr>
            <a:r>
              <a:rPr lang="en-US" sz="4000"/>
              <a:t>Identify cultural, civic, and social assets to preserve and strengthen.</a:t>
            </a:r>
          </a:p>
          <a:p>
            <a:pPr lvl="1">
              <a:lnSpc>
                <a:spcPct val="110000"/>
              </a:lnSpc>
              <a:spcBef>
                <a:spcPts val="0"/>
              </a:spcBef>
              <a:spcAft>
                <a:spcPts val="2399"/>
              </a:spcAft>
              <a:buClr>
                <a:schemeClr val="accent1"/>
              </a:buClr>
            </a:pPr>
            <a:r>
              <a:rPr lang="en-US" sz="4000"/>
              <a:t>Develop phased, actionable strategies to help the Town respond to growth.</a:t>
            </a:r>
          </a:p>
        </p:txBody>
      </p:sp>
      <p:pic>
        <p:nvPicPr>
          <p:cNvPr id="12" name="Picture 11" descr="Aerial boundary map witha red line marking Forest Heights municipal boundary, yellow line identifies National View Subdivision, and black dashed line indicates county boundary.">
            <a:extLst>
              <a:ext uri="{FF2B5EF4-FFF2-40B4-BE49-F238E27FC236}">
                <a16:creationId xmlns:a16="http://schemas.microsoft.com/office/drawing/2014/main" id="{0ECF273F-CE61-8130-99FD-8AF29042BD6A}"/>
              </a:ext>
            </a:extLst>
          </p:cNvPr>
          <p:cNvPicPr>
            <a:picLocks noChangeAspect="1"/>
          </p:cNvPicPr>
          <p:nvPr/>
        </p:nvPicPr>
        <p:blipFill>
          <a:blip r:embed="rId2"/>
          <a:srcRect l="456" t="802" r="2431" b="8564"/>
          <a:stretch>
            <a:fillRect/>
          </a:stretch>
        </p:blipFill>
        <p:spPr>
          <a:xfrm>
            <a:off x="14349045" y="1469538"/>
            <a:ext cx="9602667" cy="11620991"/>
          </a:xfrm>
          <a:prstGeom prst="rect">
            <a:avLst/>
          </a:prstGeom>
        </p:spPr>
      </p:pic>
      <p:sp>
        <p:nvSpPr>
          <p:cNvPr id="4" name="TextBox 3">
            <a:extLst>
              <a:ext uri="{FF2B5EF4-FFF2-40B4-BE49-F238E27FC236}">
                <a16:creationId xmlns:a16="http://schemas.microsoft.com/office/drawing/2014/main" id="{B002CB0E-3CE6-283E-2643-C392D19BDBAC}"/>
              </a:ext>
            </a:extLst>
          </p:cNvPr>
          <p:cNvSpPr txBox="1"/>
          <p:nvPr/>
        </p:nvSpPr>
        <p:spPr>
          <a:xfrm>
            <a:off x="761800" y="13115922"/>
            <a:ext cx="9378016" cy="400110"/>
          </a:xfrm>
          <a:prstGeom prst="rect">
            <a:avLst/>
          </a:prstGeom>
          <a:noFill/>
        </p:spPr>
        <p:txBody>
          <a:bodyPr wrap="none" rtlCol="0">
            <a:spAutoFit/>
          </a:bodyPr>
          <a:lstStyle/>
          <a:p>
            <a:r>
              <a:rPr lang="en-US" sz="2000"/>
              <a:t>Source: M-NCPPC Applications DSP-24012, DDS-24004, AC-25004, TCP2-013-2025</a:t>
            </a:r>
          </a:p>
        </p:txBody>
      </p:sp>
      <p:sp>
        <p:nvSpPr>
          <p:cNvPr id="10" name="TextBox 9">
            <a:extLst>
              <a:ext uri="{FF2B5EF4-FFF2-40B4-BE49-F238E27FC236}">
                <a16:creationId xmlns:a16="http://schemas.microsoft.com/office/drawing/2014/main" id="{63BFAAB6-4E75-D7CE-1637-B218EE977197}"/>
              </a:ext>
              <a:ext uri="{C183D7F6-B498-43B3-948B-1728B52AA6E4}">
                <adec:decorative xmlns:adec="http://schemas.microsoft.com/office/drawing/2017/decorative" val="1"/>
              </a:ext>
            </a:extLst>
          </p:cNvPr>
          <p:cNvSpPr txBox="1"/>
          <p:nvPr/>
        </p:nvSpPr>
        <p:spPr>
          <a:xfrm rot="18981772">
            <a:off x="14170118" y="4104942"/>
            <a:ext cx="5484971" cy="646331"/>
          </a:xfrm>
          <a:prstGeom prst="rect">
            <a:avLst/>
          </a:prstGeom>
          <a:solidFill>
            <a:schemeClr val="bg1"/>
          </a:solidFill>
        </p:spPr>
        <p:txBody>
          <a:bodyPr wrap="square" rtlCol="0">
            <a:spAutoFit/>
          </a:bodyPr>
          <a:lstStyle/>
          <a:p>
            <a:r>
              <a:rPr lang="en-US"/>
              <a:t>Washington, DC</a:t>
            </a:r>
          </a:p>
        </p:txBody>
      </p:sp>
      <p:pic>
        <p:nvPicPr>
          <p:cNvPr id="9" name="Picture 8">
            <a:extLst>
              <a:ext uri="{FF2B5EF4-FFF2-40B4-BE49-F238E27FC236}">
                <a16:creationId xmlns:a16="http://schemas.microsoft.com/office/drawing/2014/main" id="{6A85F468-C516-8602-D408-DC890C8586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569465" y="1469538"/>
            <a:ext cx="8145559" cy="2199301"/>
          </a:xfrm>
          <a:prstGeom prst="rect">
            <a:avLst/>
          </a:prstGeom>
        </p:spPr>
      </p:pic>
    </p:spTree>
    <p:extLst>
      <p:ext uri="{BB962C8B-B14F-4D97-AF65-F5344CB8AC3E}">
        <p14:creationId xmlns:p14="http://schemas.microsoft.com/office/powerpoint/2010/main" val="303044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7FBA6-82EE-88DA-44E3-B72D3365F82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041A3A-14D3-EFB3-69A3-864C5D4B04B6}"/>
              </a:ext>
              <a:ext uri="{C183D7F6-B498-43B3-948B-1728B52AA6E4}">
                <adec:decorative xmlns:adec="http://schemas.microsoft.com/office/drawing/2017/decorative" val="1"/>
              </a:ext>
            </a:extLst>
          </p:cNvPr>
          <p:cNvSpPr>
            <a:spLocks noGrp="1"/>
          </p:cNvSpPr>
          <p:nvPr>
            <p:ph type="sldNum" sz="quarter" idx="10"/>
          </p:nvPr>
        </p:nvSpPr>
        <p:spPr/>
        <p:txBody>
          <a:bodyPr/>
          <a:lstStyle/>
          <a:p>
            <a:pPr defTabSz="1827977"/>
            <a:fld id="{48F63A3B-78C7-47BE-AE5E-E10140E04643}" type="slidenum">
              <a:rPr lang="en-US" sz="3599">
                <a:solidFill>
                  <a:prstClr val="white">
                    <a:lumMod val="50000"/>
                  </a:prstClr>
                </a:solidFill>
                <a:latin typeface="Aptos"/>
              </a:rPr>
              <a:pPr defTabSz="1827977"/>
              <a:t>4</a:t>
            </a:fld>
            <a:endParaRPr lang="en-US" sz="3599">
              <a:solidFill>
                <a:prstClr val="white">
                  <a:lumMod val="50000"/>
                </a:prstClr>
              </a:solidFill>
              <a:latin typeface="Aptos"/>
            </a:endParaRPr>
          </a:p>
        </p:txBody>
      </p:sp>
      <p:sp>
        <p:nvSpPr>
          <p:cNvPr id="17" name="TextBox 16">
            <a:extLst>
              <a:ext uri="{FF2B5EF4-FFF2-40B4-BE49-F238E27FC236}">
                <a16:creationId xmlns:a16="http://schemas.microsoft.com/office/drawing/2014/main" id="{617B11CD-6AD8-A5F1-81F9-5CA02F31D7D0}"/>
              </a:ext>
            </a:extLst>
          </p:cNvPr>
          <p:cNvSpPr txBox="1"/>
          <p:nvPr/>
        </p:nvSpPr>
        <p:spPr>
          <a:xfrm>
            <a:off x="761800" y="151170"/>
            <a:ext cx="22854047" cy="1323439"/>
          </a:xfrm>
          <a:prstGeom prst="rect">
            <a:avLst/>
          </a:prstGeom>
          <a:noFill/>
          <a:ln>
            <a:noFill/>
          </a:ln>
        </p:spPr>
        <p:txBody>
          <a:bodyPr wrap="square" lIns="91440" tIns="45720" rIns="91440" bIns="45720" rtlCol="0" anchor="t">
            <a:spAutoFit/>
          </a:bodyPr>
          <a:lstStyle/>
          <a:p>
            <a:pPr algn="ctr" defTabSz="1827977"/>
            <a:r>
              <a:rPr lang="en-US" sz="8000" b="1" spc="300" dirty="0">
                <a:solidFill>
                  <a:srgbClr val="044437"/>
                </a:solidFill>
                <a:latin typeface="Aptos Display"/>
              </a:rPr>
              <a:t>GROWTH AREAS</a:t>
            </a:r>
          </a:p>
        </p:txBody>
      </p:sp>
      <p:sp>
        <p:nvSpPr>
          <p:cNvPr id="18" name="Rectangle 17">
            <a:extLst>
              <a:ext uri="{FF2B5EF4-FFF2-40B4-BE49-F238E27FC236}">
                <a16:creationId xmlns:a16="http://schemas.microsoft.com/office/drawing/2014/main" id="{D0C9622E-1696-2152-E090-160B2B731AB2}"/>
              </a:ext>
              <a:ext uri="{C183D7F6-B498-43B3-948B-1728B52AA6E4}">
                <adec:decorative xmlns:adec="http://schemas.microsoft.com/office/drawing/2017/decorative" val="1"/>
              </a:ext>
            </a:extLst>
          </p:cNvPr>
          <p:cNvSpPr/>
          <p:nvPr/>
        </p:nvSpPr>
        <p:spPr>
          <a:xfrm>
            <a:off x="761802" y="1449216"/>
            <a:ext cx="22854047" cy="50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7198">
              <a:solidFill>
                <a:prstClr val="white"/>
              </a:solidFill>
              <a:latin typeface="Aptos"/>
            </a:endParaRPr>
          </a:p>
        </p:txBody>
      </p:sp>
      <p:sp>
        <p:nvSpPr>
          <p:cNvPr id="5" name="Title 4">
            <a:extLst>
              <a:ext uri="{FF2B5EF4-FFF2-40B4-BE49-F238E27FC236}">
                <a16:creationId xmlns:a16="http://schemas.microsoft.com/office/drawing/2014/main" id="{C9225C7D-E5AD-1737-D80A-1DD8723C1CE7}"/>
              </a:ext>
            </a:extLst>
          </p:cNvPr>
          <p:cNvSpPr txBox="1">
            <a:spLocks noGrp="1"/>
          </p:cNvSpPr>
          <p:nvPr>
            <p:ph type="title" idx="4294967295"/>
          </p:nvPr>
        </p:nvSpPr>
        <p:spPr>
          <a:xfrm>
            <a:off x="761800" y="2285722"/>
            <a:ext cx="5181600" cy="10672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828434" rtl="0" eaLnBrk="1" fontAlgn="auto" latinLnBrk="0" hangingPunct="1">
              <a:lnSpc>
                <a:spcPct val="110000"/>
              </a:lnSpc>
              <a:spcBef>
                <a:spcPts val="0"/>
              </a:spcBef>
              <a:spcAft>
                <a:spcPts val="2399"/>
              </a:spcAft>
              <a:buClr>
                <a:schemeClr val="accent1"/>
              </a:buClr>
              <a:buSzTx/>
              <a:buFontTx/>
              <a:buNone/>
              <a:tabLst/>
              <a:defRPr/>
            </a:pPr>
            <a:r>
              <a:rPr kumimoji="0" lang="en-US" sz="6000" b="1" i="0" u="none" strike="noStrike" kern="1200" cap="none" spc="0" normalizeH="0" baseline="0" noProof="0" dirty="0">
                <a:ln>
                  <a:noFill/>
                </a:ln>
                <a:solidFill>
                  <a:schemeClr val="tx1"/>
                </a:solidFill>
                <a:effectLst/>
                <a:uLnTx/>
                <a:uFillTx/>
                <a:latin typeface="+mn-lt"/>
                <a:ea typeface="+mn-ea"/>
                <a:cs typeface="+mn-cs"/>
              </a:rPr>
              <a:t>National View</a:t>
            </a:r>
          </a:p>
        </p:txBody>
      </p:sp>
      <p:sp>
        <p:nvSpPr>
          <p:cNvPr id="6" name="Content Placeholder 2">
            <a:extLst>
              <a:ext uri="{FF2B5EF4-FFF2-40B4-BE49-F238E27FC236}">
                <a16:creationId xmlns:a16="http://schemas.microsoft.com/office/drawing/2014/main" id="{43F7028B-2EE6-9470-58B8-11D3F850B774}"/>
              </a:ext>
            </a:extLst>
          </p:cNvPr>
          <p:cNvSpPr txBox="1">
            <a:spLocks/>
          </p:cNvSpPr>
          <p:nvPr/>
        </p:nvSpPr>
        <p:spPr>
          <a:xfrm>
            <a:off x="256861" y="4138657"/>
            <a:ext cx="9493563" cy="8977265"/>
          </a:xfrm>
          <a:prstGeom prst="rect">
            <a:avLst/>
          </a:prstGeom>
        </p:spPr>
        <p:txBody>
          <a:bodyPr numCol="1" spcCol="4572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10000"/>
              </a:lnSpc>
              <a:spcBef>
                <a:spcPts val="0"/>
              </a:spcBef>
              <a:spcAft>
                <a:spcPts val="2399"/>
              </a:spcAft>
              <a:buClr>
                <a:schemeClr val="accent1"/>
              </a:buClr>
            </a:pPr>
            <a:r>
              <a:rPr lang="en-US" sz="4000"/>
              <a:t>21-acre site: Approved mixed use development</a:t>
            </a:r>
          </a:p>
          <a:p>
            <a:pPr lvl="1">
              <a:lnSpc>
                <a:spcPct val="110000"/>
              </a:lnSpc>
              <a:spcBef>
                <a:spcPts val="0"/>
              </a:spcBef>
              <a:spcAft>
                <a:spcPts val="2399"/>
              </a:spcAft>
              <a:buClr>
                <a:schemeClr val="accent1"/>
              </a:buClr>
            </a:pPr>
            <a:r>
              <a:rPr lang="en-US" sz="4000"/>
              <a:t>1,495 multifamily units  (inclusive of 485 senior housing units)</a:t>
            </a:r>
          </a:p>
          <a:p>
            <a:pPr lvl="1">
              <a:spcBef>
                <a:spcPts val="0"/>
              </a:spcBef>
              <a:spcAft>
                <a:spcPts val="2399"/>
              </a:spcAft>
              <a:buClr>
                <a:schemeClr val="accent1"/>
              </a:buClr>
            </a:pPr>
            <a:r>
              <a:rPr lang="en-US" sz="4000"/>
              <a:t>Commercial: ≈34K </a:t>
            </a:r>
            <a:r>
              <a:rPr lang="en-US" sz="4000" err="1"/>
              <a:t>sqft</a:t>
            </a:r>
            <a:r>
              <a:rPr lang="en-US" sz="4000"/>
              <a:t> | Day care : ≈ 4.5K </a:t>
            </a:r>
            <a:r>
              <a:rPr lang="en-US" sz="4000" err="1"/>
              <a:t>sqft</a:t>
            </a:r>
            <a:r>
              <a:rPr lang="en-US" sz="4000"/>
              <a:t> | Office : ≈1.4K </a:t>
            </a:r>
            <a:r>
              <a:rPr lang="en-US" sz="4000" err="1"/>
              <a:t>sqft</a:t>
            </a:r>
            <a:endParaRPr lang="en-US" sz="4000"/>
          </a:p>
          <a:p>
            <a:pPr lvl="1">
              <a:lnSpc>
                <a:spcPct val="110000"/>
              </a:lnSpc>
              <a:spcBef>
                <a:spcPts val="0"/>
              </a:spcBef>
              <a:spcAft>
                <a:spcPts val="2399"/>
              </a:spcAft>
              <a:buClr>
                <a:schemeClr val="accent1"/>
              </a:buClr>
            </a:pPr>
            <a:r>
              <a:rPr lang="en-US" sz="4000"/>
              <a:t>Estimated full buildout: 2037</a:t>
            </a:r>
          </a:p>
          <a:p>
            <a:pPr lvl="1">
              <a:lnSpc>
                <a:spcPct val="110000"/>
              </a:lnSpc>
              <a:spcBef>
                <a:spcPts val="0"/>
              </a:spcBef>
              <a:spcAft>
                <a:spcPts val="2399"/>
              </a:spcAft>
              <a:buClr>
                <a:schemeClr val="accent1"/>
              </a:buClr>
            </a:pPr>
            <a:r>
              <a:rPr lang="en-US" sz="4000"/>
              <a:t>Multiple phases: 1A, 1B, 2, 3, 4, 5, 6</a:t>
            </a:r>
          </a:p>
        </p:txBody>
      </p:sp>
      <p:pic>
        <p:nvPicPr>
          <p:cNvPr id="4" name="Picture 3" descr="A 3D architectural rendering showing a large mixed-use development with multiple high-rise buildings and mid-rise structures surrounded by dense greenery and smaller residential houses in the foreground. The design highlights modern urban planning with distinct building blocks, green spaces, and roadways connecting different sections of the development.">
            <a:extLst>
              <a:ext uri="{FF2B5EF4-FFF2-40B4-BE49-F238E27FC236}">
                <a16:creationId xmlns:a16="http://schemas.microsoft.com/office/drawing/2014/main" id="{B5D7D571-F5D1-F84F-6554-01F3BC468E39}"/>
              </a:ext>
            </a:extLst>
          </p:cNvPr>
          <p:cNvPicPr>
            <a:picLocks noChangeAspect="1"/>
          </p:cNvPicPr>
          <p:nvPr/>
        </p:nvPicPr>
        <p:blipFill>
          <a:blip r:embed="rId2"/>
          <a:stretch>
            <a:fillRect/>
          </a:stretch>
        </p:blipFill>
        <p:spPr>
          <a:xfrm>
            <a:off x="9934717" y="4138657"/>
            <a:ext cx="14186072" cy="6554757"/>
          </a:xfrm>
          <a:prstGeom prst="rect">
            <a:avLst/>
          </a:prstGeom>
        </p:spPr>
      </p:pic>
      <p:sp>
        <p:nvSpPr>
          <p:cNvPr id="7" name="TextBox 6">
            <a:extLst>
              <a:ext uri="{FF2B5EF4-FFF2-40B4-BE49-F238E27FC236}">
                <a16:creationId xmlns:a16="http://schemas.microsoft.com/office/drawing/2014/main" id="{47D0909B-357D-624C-DC92-1C086CB11A9C}"/>
              </a:ext>
            </a:extLst>
          </p:cNvPr>
          <p:cNvSpPr txBox="1"/>
          <p:nvPr/>
        </p:nvSpPr>
        <p:spPr>
          <a:xfrm>
            <a:off x="761800" y="13115922"/>
            <a:ext cx="9378016" cy="400110"/>
          </a:xfrm>
          <a:prstGeom prst="rect">
            <a:avLst/>
          </a:prstGeom>
          <a:noFill/>
        </p:spPr>
        <p:txBody>
          <a:bodyPr wrap="none" rtlCol="0">
            <a:spAutoFit/>
          </a:bodyPr>
          <a:lstStyle/>
          <a:p>
            <a:r>
              <a:rPr lang="en-US" sz="2000"/>
              <a:t>Source: M-NCPPC Applications DSP-24012, DDS-24004, AC-25004, TCP2-013-2025</a:t>
            </a:r>
          </a:p>
        </p:txBody>
      </p:sp>
    </p:spTree>
    <p:extLst>
      <p:ext uri="{BB962C8B-B14F-4D97-AF65-F5344CB8AC3E}">
        <p14:creationId xmlns:p14="http://schemas.microsoft.com/office/powerpoint/2010/main" val="373324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4617-DE43-5833-FD87-14792A97B0F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329F40-4EBA-D65A-CDB9-24ED5D114FAC}"/>
              </a:ext>
              <a:ext uri="{C183D7F6-B498-43B3-948B-1728B52AA6E4}">
                <adec:decorative xmlns:adec="http://schemas.microsoft.com/office/drawing/2017/decorative" val="1"/>
              </a:ext>
            </a:extLst>
          </p:cNvPr>
          <p:cNvSpPr>
            <a:spLocks noGrp="1"/>
          </p:cNvSpPr>
          <p:nvPr>
            <p:ph type="sldNum" sz="quarter" idx="10"/>
          </p:nvPr>
        </p:nvSpPr>
        <p:spPr/>
        <p:txBody>
          <a:bodyPr/>
          <a:lstStyle/>
          <a:p>
            <a:pPr defTabSz="1827977"/>
            <a:fld id="{48F63A3B-78C7-47BE-AE5E-E10140E04643}" type="slidenum">
              <a:rPr lang="en-US" sz="3599">
                <a:solidFill>
                  <a:prstClr val="white">
                    <a:lumMod val="50000"/>
                  </a:prstClr>
                </a:solidFill>
                <a:latin typeface="Aptos"/>
              </a:rPr>
              <a:pPr defTabSz="1827977"/>
              <a:t>5</a:t>
            </a:fld>
            <a:endParaRPr lang="en-US" sz="3599">
              <a:solidFill>
                <a:prstClr val="white">
                  <a:lumMod val="50000"/>
                </a:prstClr>
              </a:solidFill>
              <a:latin typeface="Aptos"/>
            </a:endParaRPr>
          </a:p>
        </p:txBody>
      </p:sp>
      <p:sp>
        <p:nvSpPr>
          <p:cNvPr id="17" name="Title 16">
            <a:extLst>
              <a:ext uri="{FF2B5EF4-FFF2-40B4-BE49-F238E27FC236}">
                <a16:creationId xmlns:a16="http://schemas.microsoft.com/office/drawing/2014/main" id="{D89D4713-D512-E55A-E873-8A6D1210E301}"/>
              </a:ext>
            </a:extLst>
          </p:cNvPr>
          <p:cNvSpPr txBox="1">
            <a:spLocks noGrp="1"/>
          </p:cNvSpPr>
          <p:nvPr>
            <p:ph type="title" idx="4294967295"/>
          </p:nvPr>
        </p:nvSpPr>
        <p:spPr>
          <a:xfrm>
            <a:off x="774501" y="151170"/>
            <a:ext cx="2285404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1827977"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300" normalizeH="0" baseline="0" noProof="0" dirty="0">
                <a:ln>
                  <a:noFill/>
                </a:ln>
                <a:solidFill>
                  <a:srgbClr val="044437"/>
                </a:solidFill>
                <a:effectLst/>
                <a:uLnTx/>
                <a:uFillTx/>
                <a:latin typeface="+mj-lt"/>
                <a:ea typeface="+mn-ea"/>
                <a:cs typeface="+mn-cs"/>
              </a:rPr>
              <a:t>PROJECT GOALS &amp; OBJECTIVES</a:t>
            </a:r>
          </a:p>
        </p:txBody>
      </p:sp>
      <p:sp>
        <p:nvSpPr>
          <p:cNvPr id="18" name="Rectangle 17">
            <a:extLst>
              <a:ext uri="{FF2B5EF4-FFF2-40B4-BE49-F238E27FC236}">
                <a16:creationId xmlns:a16="http://schemas.microsoft.com/office/drawing/2014/main" id="{A02DE4CF-7F91-FA0F-B358-8C95414E00B3}"/>
              </a:ext>
              <a:ext uri="{C183D7F6-B498-43B3-948B-1728B52AA6E4}">
                <adec:decorative xmlns:adec="http://schemas.microsoft.com/office/drawing/2017/decorative" val="1"/>
              </a:ext>
            </a:extLst>
          </p:cNvPr>
          <p:cNvSpPr/>
          <p:nvPr/>
        </p:nvSpPr>
        <p:spPr>
          <a:xfrm>
            <a:off x="761802" y="1449213"/>
            <a:ext cx="22854047" cy="50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7198">
              <a:solidFill>
                <a:prstClr val="white"/>
              </a:solidFill>
              <a:latin typeface="Aptos"/>
            </a:endParaRPr>
          </a:p>
        </p:txBody>
      </p:sp>
      <p:sp>
        <p:nvSpPr>
          <p:cNvPr id="7" name="Content Placeholder 2">
            <a:extLst>
              <a:ext uri="{FF2B5EF4-FFF2-40B4-BE49-F238E27FC236}">
                <a16:creationId xmlns:a16="http://schemas.microsoft.com/office/drawing/2014/main" id="{0556045E-8808-6D2B-D702-5EEAD0BBFACE}"/>
              </a:ext>
              <a:ext uri="{C183D7F6-B498-43B3-948B-1728B52AA6E4}">
                <adec:decorative xmlns:adec="http://schemas.microsoft.com/office/drawing/2017/decorative" val="1"/>
              </a:ext>
            </a:extLst>
          </p:cNvPr>
          <p:cNvSpPr txBox="1">
            <a:spLocks/>
          </p:cNvSpPr>
          <p:nvPr/>
        </p:nvSpPr>
        <p:spPr>
          <a:xfrm>
            <a:off x="739577" y="4316022"/>
            <a:ext cx="9972560" cy="5808990"/>
          </a:xfrm>
          <a:prstGeom prst="rect">
            <a:avLst/>
          </a:prstGeom>
        </p:spPr>
        <p:txBody>
          <a:bodyPr numCol="1" spcCol="4572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399"/>
              </a:spcAft>
              <a:buClr>
                <a:schemeClr val="bg2"/>
              </a:buClr>
              <a:buNone/>
            </a:pPr>
            <a:endParaRPr lang="en-US" sz="2000" b="1" u="sng"/>
          </a:p>
        </p:txBody>
      </p:sp>
      <p:graphicFrame>
        <p:nvGraphicFramePr>
          <p:cNvPr id="9" name="Diagram 8" descr="A chart of project goals">
            <a:extLst>
              <a:ext uri="{FF2B5EF4-FFF2-40B4-BE49-F238E27FC236}">
                <a16:creationId xmlns:a16="http://schemas.microsoft.com/office/drawing/2014/main" id="{B572A86D-DC8A-E41D-BFDF-B667103B1724}"/>
              </a:ext>
            </a:extLst>
          </p:cNvPr>
          <p:cNvGraphicFramePr/>
          <p:nvPr>
            <p:extLst>
              <p:ext uri="{D42A27DB-BD31-4B8C-83A1-F6EECF244321}">
                <p14:modId xmlns:p14="http://schemas.microsoft.com/office/powerpoint/2010/main" val="416147503"/>
              </p:ext>
            </p:extLst>
          </p:nvPr>
        </p:nvGraphicFramePr>
        <p:xfrm>
          <a:off x="1015901" y="2317736"/>
          <a:ext cx="22345848" cy="104236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043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l200">
            <a:extLst>
              <a:ext uri="{FF2B5EF4-FFF2-40B4-BE49-F238E27FC236}">
                <a16:creationId xmlns:a16="http://schemas.microsoft.com/office/drawing/2014/main" id="{41F7BE88-94F4-2A8A-05FD-1AE49696E064}"/>
              </a:ext>
              <a:ext uri="{C183D7F6-B498-43B3-948B-1728B52AA6E4}">
                <adec:decorative xmlns:adec="http://schemas.microsoft.com/office/drawing/2017/decorative" val="1"/>
              </a:ext>
            </a:extLst>
          </p:cNvPr>
          <p:cNvSpPr/>
          <p:nvPr/>
        </p:nvSpPr>
        <p:spPr>
          <a:xfrm>
            <a:off x="1117309" y="8487702"/>
            <a:ext cx="22650900" cy="1269669"/>
          </a:xfrm>
          <a:prstGeom prst="rect">
            <a:avLst/>
          </a:prstGeom>
          <a:solidFill>
            <a:srgbClr val="EEF2EF"/>
          </a:solidFill>
          <a:ln>
            <a:noFill/>
          </a:ln>
        </p:spPr>
        <p:txBody>
          <a:bodyPr/>
          <a:lstStyle/>
          <a:p>
            <a:pPr defTabSz="1828343"/>
            <a:endParaRPr lang="en-US" sz="3599">
              <a:solidFill>
                <a:prstClr val="black"/>
              </a:solidFill>
              <a:latin typeface="Aptos"/>
            </a:endParaRPr>
          </a:p>
        </p:txBody>
      </p:sp>
      <p:sp>
        <p:nvSpPr>
          <p:cNvPr id="122" name="tl200">
            <a:extLst>
              <a:ext uri="{FF2B5EF4-FFF2-40B4-BE49-F238E27FC236}">
                <a16:creationId xmlns:a16="http://schemas.microsoft.com/office/drawing/2014/main" id="{FEDD834A-25B7-01EB-9985-18D83AEC42EF}"/>
              </a:ext>
              <a:ext uri="{C183D7F6-B498-43B3-948B-1728B52AA6E4}">
                <adec:decorative xmlns:adec="http://schemas.microsoft.com/office/drawing/2017/decorative" val="1"/>
              </a:ext>
            </a:extLst>
          </p:cNvPr>
          <p:cNvSpPr/>
          <p:nvPr/>
        </p:nvSpPr>
        <p:spPr>
          <a:xfrm>
            <a:off x="1117309" y="5960136"/>
            <a:ext cx="22650900" cy="1269669"/>
          </a:xfrm>
          <a:prstGeom prst="rect">
            <a:avLst/>
          </a:prstGeom>
          <a:solidFill>
            <a:srgbClr val="EEF2EF"/>
          </a:solidFill>
          <a:ln>
            <a:noFill/>
          </a:ln>
        </p:spPr>
        <p:txBody>
          <a:bodyPr/>
          <a:lstStyle/>
          <a:p>
            <a:pPr defTabSz="1828343"/>
            <a:endParaRPr lang="en-US" sz="3599">
              <a:solidFill>
                <a:prstClr val="black"/>
              </a:solidFill>
              <a:latin typeface="Aptos"/>
            </a:endParaRPr>
          </a:p>
        </p:txBody>
      </p:sp>
      <p:sp>
        <p:nvSpPr>
          <p:cNvPr id="117" name="tl200">
            <a:extLst>
              <a:ext uri="{FF2B5EF4-FFF2-40B4-BE49-F238E27FC236}">
                <a16:creationId xmlns:a16="http://schemas.microsoft.com/office/drawing/2014/main" id="{E085B91E-170B-1B9D-5AC3-C7CB03555A99}"/>
              </a:ext>
              <a:ext uri="{C183D7F6-B498-43B3-948B-1728B52AA6E4}">
                <adec:decorative xmlns:adec="http://schemas.microsoft.com/office/drawing/2017/decorative" val="1"/>
              </a:ext>
            </a:extLst>
          </p:cNvPr>
          <p:cNvSpPr/>
          <p:nvPr/>
        </p:nvSpPr>
        <p:spPr>
          <a:xfrm>
            <a:off x="1117309" y="3404500"/>
            <a:ext cx="22650900" cy="1269669"/>
          </a:xfrm>
          <a:prstGeom prst="rect">
            <a:avLst/>
          </a:prstGeom>
          <a:solidFill>
            <a:srgbClr val="EEF2EF"/>
          </a:solidFill>
          <a:ln>
            <a:noFill/>
          </a:ln>
        </p:spPr>
        <p:txBody>
          <a:bodyPr/>
          <a:lstStyle/>
          <a:p>
            <a:pPr defTabSz="1828343"/>
            <a:endParaRPr lang="en-US" sz="3599">
              <a:solidFill>
                <a:prstClr val="black"/>
              </a:solidFill>
              <a:latin typeface="Aptos"/>
            </a:endParaRPr>
          </a:p>
        </p:txBody>
      </p:sp>
      <p:sp>
        <p:nvSpPr>
          <p:cNvPr id="8" name="Title 7">
            <a:extLst>
              <a:ext uri="{FF2B5EF4-FFF2-40B4-BE49-F238E27FC236}">
                <a16:creationId xmlns:a16="http://schemas.microsoft.com/office/drawing/2014/main" id="{7B38161B-F35B-8C49-9E28-AECFE671CD11}"/>
              </a:ext>
            </a:extLst>
          </p:cNvPr>
          <p:cNvSpPr txBox="1">
            <a:spLocks noGrp="1"/>
          </p:cNvSpPr>
          <p:nvPr>
            <p:ph type="title" idx="4294967295"/>
          </p:nvPr>
        </p:nvSpPr>
        <p:spPr>
          <a:xfrm>
            <a:off x="6546411" y="157510"/>
            <a:ext cx="11037235"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1827977"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300" normalizeH="0" baseline="0" noProof="0" dirty="0">
                <a:ln>
                  <a:noFill/>
                </a:ln>
                <a:solidFill>
                  <a:srgbClr val="044437"/>
                </a:solidFill>
                <a:effectLst/>
                <a:uLnTx/>
                <a:uFillTx/>
                <a:latin typeface="Aptos"/>
                <a:ea typeface="Roboto" panose="02000000000000000000" pitchFamily="2" charset="0"/>
                <a:cs typeface="Poppins Medium" pitchFamily="2" charset="77"/>
              </a:rPr>
              <a:t>PROJECT TIMELINE</a:t>
            </a:r>
          </a:p>
        </p:txBody>
      </p:sp>
      <p:sp>
        <p:nvSpPr>
          <p:cNvPr id="2" name="Slide Number Placeholder 1">
            <a:extLst>
              <a:ext uri="{FF2B5EF4-FFF2-40B4-BE49-F238E27FC236}">
                <a16:creationId xmlns:a16="http://schemas.microsoft.com/office/drawing/2014/main" id="{170B5F4F-85D1-7C5D-B2D9-5DD3272169FA}"/>
              </a:ext>
              <a:ext uri="{C183D7F6-B498-43B3-948B-1728B52AA6E4}">
                <adec:decorative xmlns:adec="http://schemas.microsoft.com/office/drawing/2017/decorative" val="1"/>
              </a:ext>
            </a:extLst>
          </p:cNvPr>
          <p:cNvSpPr>
            <a:spLocks noGrp="1"/>
          </p:cNvSpPr>
          <p:nvPr>
            <p:ph type="sldNum" sz="quarter" idx="10"/>
          </p:nvPr>
        </p:nvSpPr>
        <p:spPr/>
        <p:txBody>
          <a:bodyPr/>
          <a:lstStyle/>
          <a:p>
            <a:pPr defTabSz="1827977"/>
            <a:fld id="{48F63A3B-78C7-47BE-AE5E-E10140E04643}" type="slidenum">
              <a:rPr lang="en-US" sz="3599">
                <a:solidFill>
                  <a:prstClr val="white">
                    <a:lumMod val="50000"/>
                  </a:prstClr>
                </a:solidFill>
                <a:latin typeface="Aptos"/>
              </a:rPr>
              <a:pPr defTabSz="1827977"/>
              <a:t>6</a:t>
            </a:fld>
            <a:endParaRPr lang="en-US" sz="3599">
              <a:solidFill>
                <a:prstClr val="white">
                  <a:lumMod val="50000"/>
                </a:prstClr>
              </a:solidFill>
              <a:latin typeface="Aptos"/>
            </a:endParaRPr>
          </a:p>
        </p:txBody>
      </p:sp>
      <p:sp>
        <p:nvSpPr>
          <p:cNvPr id="19" name="tl204">
            <a:extLst>
              <a:ext uri="{FF2B5EF4-FFF2-40B4-BE49-F238E27FC236}">
                <a16:creationId xmlns:a16="http://schemas.microsoft.com/office/drawing/2014/main" id="{78222C2F-0167-B0DB-74BB-7DD341298455}"/>
              </a:ext>
              <a:ext uri="{C183D7F6-B498-43B3-948B-1728B52AA6E4}">
                <adec:decorative xmlns:adec="http://schemas.microsoft.com/office/drawing/2017/decorative" val="1"/>
              </a:ext>
            </a:extLst>
          </p:cNvPr>
          <p:cNvSpPr/>
          <p:nvPr/>
        </p:nvSpPr>
        <p:spPr>
          <a:xfrm>
            <a:off x="6399133"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Jul</a:t>
            </a:r>
          </a:p>
        </p:txBody>
      </p:sp>
      <p:sp>
        <p:nvSpPr>
          <p:cNvPr id="24" name="tl205">
            <a:extLst>
              <a:ext uri="{FF2B5EF4-FFF2-40B4-BE49-F238E27FC236}">
                <a16:creationId xmlns:a16="http://schemas.microsoft.com/office/drawing/2014/main" id="{264E1738-ADBA-5F54-7068-E1A1148E4F0C}"/>
              </a:ext>
              <a:ext uri="{C183D7F6-B498-43B3-948B-1728B52AA6E4}">
                <adec:decorative xmlns:adec="http://schemas.microsoft.com/office/drawing/2017/decorative" val="1"/>
              </a:ext>
            </a:extLst>
          </p:cNvPr>
          <p:cNvSpPr/>
          <p:nvPr/>
        </p:nvSpPr>
        <p:spPr>
          <a:xfrm>
            <a:off x="8329031"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Aug</a:t>
            </a:r>
          </a:p>
        </p:txBody>
      </p:sp>
      <p:sp>
        <p:nvSpPr>
          <p:cNvPr id="29" name="tl206">
            <a:extLst>
              <a:ext uri="{FF2B5EF4-FFF2-40B4-BE49-F238E27FC236}">
                <a16:creationId xmlns:a16="http://schemas.microsoft.com/office/drawing/2014/main" id="{0C047005-9F0E-6B3B-D8E9-D87256DAFE9D}"/>
              </a:ext>
              <a:ext uri="{C183D7F6-B498-43B3-948B-1728B52AA6E4}">
                <adec:decorative xmlns:adec="http://schemas.microsoft.com/office/drawing/2017/decorative" val="1"/>
              </a:ext>
            </a:extLst>
          </p:cNvPr>
          <p:cNvSpPr/>
          <p:nvPr/>
        </p:nvSpPr>
        <p:spPr>
          <a:xfrm>
            <a:off x="10258928"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Sep</a:t>
            </a:r>
          </a:p>
        </p:txBody>
      </p:sp>
      <p:sp>
        <p:nvSpPr>
          <p:cNvPr id="31" name="tl207">
            <a:extLst>
              <a:ext uri="{FF2B5EF4-FFF2-40B4-BE49-F238E27FC236}">
                <a16:creationId xmlns:a16="http://schemas.microsoft.com/office/drawing/2014/main" id="{75954176-AEA0-40E7-8B9A-F6591EE1DCDD}"/>
              </a:ext>
              <a:ext uri="{C183D7F6-B498-43B3-948B-1728B52AA6E4}">
                <adec:decorative xmlns:adec="http://schemas.microsoft.com/office/drawing/2017/decorative" val="1"/>
              </a:ext>
            </a:extLst>
          </p:cNvPr>
          <p:cNvSpPr/>
          <p:nvPr/>
        </p:nvSpPr>
        <p:spPr>
          <a:xfrm>
            <a:off x="12188825"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Oct</a:t>
            </a:r>
          </a:p>
        </p:txBody>
      </p:sp>
      <p:sp>
        <p:nvSpPr>
          <p:cNvPr id="33" name="tl208">
            <a:extLst>
              <a:ext uri="{FF2B5EF4-FFF2-40B4-BE49-F238E27FC236}">
                <a16:creationId xmlns:a16="http://schemas.microsoft.com/office/drawing/2014/main" id="{46925591-3E96-7DC8-2C84-BE83A395C05D}"/>
              </a:ext>
              <a:ext uri="{C183D7F6-B498-43B3-948B-1728B52AA6E4}">
                <adec:decorative xmlns:adec="http://schemas.microsoft.com/office/drawing/2017/decorative" val="1"/>
              </a:ext>
            </a:extLst>
          </p:cNvPr>
          <p:cNvSpPr/>
          <p:nvPr/>
        </p:nvSpPr>
        <p:spPr>
          <a:xfrm>
            <a:off x="14118722"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Nov</a:t>
            </a:r>
          </a:p>
        </p:txBody>
      </p:sp>
      <p:sp>
        <p:nvSpPr>
          <p:cNvPr id="35" name="tl209">
            <a:extLst>
              <a:ext uri="{FF2B5EF4-FFF2-40B4-BE49-F238E27FC236}">
                <a16:creationId xmlns:a16="http://schemas.microsoft.com/office/drawing/2014/main" id="{A92D7BF3-76DE-6B6D-DBD4-FFD842EE3256}"/>
              </a:ext>
              <a:ext uri="{C183D7F6-B498-43B3-948B-1728B52AA6E4}">
                <adec:decorative xmlns:adec="http://schemas.microsoft.com/office/drawing/2017/decorative" val="1"/>
              </a:ext>
            </a:extLst>
          </p:cNvPr>
          <p:cNvSpPr/>
          <p:nvPr/>
        </p:nvSpPr>
        <p:spPr>
          <a:xfrm>
            <a:off x="16048620"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Dec</a:t>
            </a:r>
          </a:p>
        </p:txBody>
      </p:sp>
      <p:sp>
        <p:nvSpPr>
          <p:cNvPr id="37" name="tl210">
            <a:extLst>
              <a:ext uri="{FF2B5EF4-FFF2-40B4-BE49-F238E27FC236}">
                <a16:creationId xmlns:a16="http://schemas.microsoft.com/office/drawing/2014/main" id="{02C579C4-1837-8323-E595-1014F470A287}"/>
              </a:ext>
              <a:ext uri="{C183D7F6-B498-43B3-948B-1728B52AA6E4}">
                <adec:decorative xmlns:adec="http://schemas.microsoft.com/office/drawing/2017/decorative" val="1"/>
              </a:ext>
            </a:extLst>
          </p:cNvPr>
          <p:cNvSpPr/>
          <p:nvPr/>
        </p:nvSpPr>
        <p:spPr>
          <a:xfrm>
            <a:off x="17978517"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Jan 27</a:t>
            </a:r>
          </a:p>
        </p:txBody>
      </p:sp>
      <p:sp>
        <p:nvSpPr>
          <p:cNvPr id="39" name="tl211">
            <a:extLst>
              <a:ext uri="{FF2B5EF4-FFF2-40B4-BE49-F238E27FC236}">
                <a16:creationId xmlns:a16="http://schemas.microsoft.com/office/drawing/2014/main" id="{FEA96201-DFDF-EB09-2B33-DA3A66CEEDFD}"/>
              </a:ext>
              <a:ext uri="{C183D7F6-B498-43B3-948B-1728B52AA6E4}">
                <adec:decorative xmlns:adec="http://schemas.microsoft.com/office/drawing/2017/decorative" val="1"/>
              </a:ext>
            </a:extLst>
          </p:cNvPr>
          <p:cNvSpPr/>
          <p:nvPr/>
        </p:nvSpPr>
        <p:spPr>
          <a:xfrm>
            <a:off x="19908414"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Feb 27</a:t>
            </a:r>
          </a:p>
        </p:txBody>
      </p:sp>
      <p:sp>
        <p:nvSpPr>
          <p:cNvPr id="41" name="tl212">
            <a:extLst>
              <a:ext uri="{FF2B5EF4-FFF2-40B4-BE49-F238E27FC236}">
                <a16:creationId xmlns:a16="http://schemas.microsoft.com/office/drawing/2014/main" id="{7514A11C-5E86-E94D-2718-CFF77CFF419A}"/>
              </a:ext>
              <a:ext uri="{C183D7F6-B498-43B3-948B-1728B52AA6E4}">
                <adec:decorative xmlns:adec="http://schemas.microsoft.com/office/drawing/2017/decorative" val="1"/>
              </a:ext>
            </a:extLst>
          </p:cNvPr>
          <p:cNvSpPr/>
          <p:nvPr/>
        </p:nvSpPr>
        <p:spPr>
          <a:xfrm>
            <a:off x="21838312" y="2601235"/>
            <a:ext cx="1929897" cy="590793"/>
          </a:xfrm>
          <a:prstGeom prst="rect">
            <a:avLst/>
          </a:prstGeom>
          <a:solidFill>
            <a:schemeClr val="tx2"/>
          </a:solidFill>
          <a:ln>
            <a:noFill/>
          </a:ln>
        </p:spPr>
        <p:txBody>
          <a:bodyPr wrap="square" lIns="54850" tIns="18283" rIns="54850" bIns="18283" anchor="ctr">
            <a:spAutoFit/>
          </a:bodyPr>
          <a:lstStyle/>
          <a:p>
            <a:pPr algn="ctr" defTabSz="1828343"/>
            <a:r>
              <a:rPr lang="en-US" sz="3599" b="1">
                <a:solidFill>
                  <a:srgbClr val="FFFFFF"/>
                </a:solidFill>
                <a:latin typeface="Aptos"/>
              </a:rPr>
              <a:t>Mar 27</a:t>
            </a:r>
          </a:p>
        </p:txBody>
      </p:sp>
      <p:sp>
        <p:nvSpPr>
          <p:cNvPr id="43" name="tl213">
            <a:extLst>
              <a:ext uri="{FF2B5EF4-FFF2-40B4-BE49-F238E27FC236}">
                <a16:creationId xmlns:a16="http://schemas.microsoft.com/office/drawing/2014/main" id="{AA20C295-107F-386C-42C4-DB77BE869AE0}"/>
              </a:ext>
              <a:ext uri="{C183D7F6-B498-43B3-948B-1728B52AA6E4}">
                <adec:decorative xmlns:adec="http://schemas.microsoft.com/office/drawing/2017/decorative" val="1"/>
              </a:ext>
            </a:extLst>
          </p:cNvPr>
          <p:cNvSpPr/>
          <p:nvPr/>
        </p:nvSpPr>
        <p:spPr>
          <a:xfrm>
            <a:off x="6399134"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45" name="tl214">
            <a:extLst>
              <a:ext uri="{FF2B5EF4-FFF2-40B4-BE49-F238E27FC236}">
                <a16:creationId xmlns:a16="http://schemas.microsoft.com/office/drawing/2014/main" id="{287C613B-D1AD-C60F-C492-B7E9CB78BAB9}"/>
              </a:ext>
              <a:ext uri="{C183D7F6-B498-43B3-948B-1728B52AA6E4}">
                <adec:decorative xmlns:adec="http://schemas.microsoft.com/office/drawing/2017/decorative" val="1"/>
              </a:ext>
            </a:extLst>
          </p:cNvPr>
          <p:cNvSpPr/>
          <p:nvPr/>
        </p:nvSpPr>
        <p:spPr>
          <a:xfrm>
            <a:off x="8329031"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47" name="tl215">
            <a:extLst>
              <a:ext uri="{FF2B5EF4-FFF2-40B4-BE49-F238E27FC236}">
                <a16:creationId xmlns:a16="http://schemas.microsoft.com/office/drawing/2014/main" id="{977CEF85-391B-68FA-3F38-FF26FE180B20}"/>
              </a:ext>
              <a:ext uri="{C183D7F6-B498-43B3-948B-1728B52AA6E4}">
                <adec:decorative xmlns:adec="http://schemas.microsoft.com/office/drawing/2017/decorative" val="1"/>
              </a:ext>
            </a:extLst>
          </p:cNvPr>
          <p:cNvSpPr/>
          <p:nvPr/>
        </p:nvSpPr>
        <p:spPr>
          <a:xfrm>
            <a:off x="10258929"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49" name="tl216">
            <a:extLst>
              <a:ext uri="{FF2B5EF4-FFF2-40B4-BE49-F238E27FC236}">
                <a16:creationId xmlns:a16="http://schemas.microsoft.com/office/drawing/2014/main" id="{29C88EEC-D139-5768-4C98-1FD873E04096}"/>
              </a:ext>
              <a:ext uri="{C183D7F6-B498-43B3-948B-1728B52AA6E4}">
                <adec:decorative xmlns:adec="http://schemas.microsoft.com/office/drawing/2017/decorative" val="1"/>
              </a:ext>
            </a:extLst>
          </p:cNvPr>
          <p:cNvSpPr/>
          <p:nvPr/>
        </p:nvSpPr>
        <p:spPr>
          <a:xfrm>
            <a:off x="12188826"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51" name="tl217">
            <a:extLst>
              <a:ext uri="{FF2B5EF4-FFF2-40B4-BE49-F238E27FC236}">
                <a16:creationId xmlns:a16="http://schemas.microsoft.com/office/drawing/2014/main" id="{180BA6AA-254E-7BF3-8293-08984E9BF9E5}"/>
              </a:ext>
              <a:ext uri="{C183D7F6-B498-43B3-948B-1728B52AA6E4}">
                <adec:decorative xmlns:adec="http://schemas.microsoft.com/office/drawing/2017/decorative" val="1"/>
              </a:ext>
            </a:extLst>
          </p:cNvPr>
          <p:cNvSpPr/>
          <p:nvPr/>
        </p:nvSpPr>
        <p:spPr>
          <a:xfrm>
            <a:off x="14118723"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53" name="tl218">
            <a:extLst>
              <a:ext uri="{FF2B5EF4-FFF2-40B4-BE49-F238E27FC236}">
                <a16:creationId xmlns:a16="http://schemas.microsoft.com/office/drawing/2014/main" id="{D5D9DAFB-0E4E-05F8-B0C9-577D08E76536}"/>
              </a:ext>
              <a:ext uri="{C183D7F6-B498-43B3-948B-1728B52AA6E4}">
                <adec:decorative xmlns:adec="http://schemas.microsoft.com/office/drawing/2017/decorative" val="1"/>
              </a:ext>
            </a:extLst>
          </p:cNvPr>
          <p:cNvSpPr/>
          <p:nvPr/>
        </p:nvSpPr>
        <p:spPr>
          <a:xfrm>
            <a:off x="16048621"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55" name="tl219">
            <a:extLst>
              <a:ext uri="{FF2B5EF4-FFF2-40B4-BE49-F238E27FC236}">
                <a16:creationId xmlns:a16="http://schemas.microsoft.com/office/drawing/2014/main" id="{B9B238F1-466C-D3D2-992D-D0519C42CBFB}"/>
              </a:ext>
              <a:ext uri="{C183D7F6-B498-43B3-948B-1728B52AA6E4}">
                <adec:decorative xmlns:adec="http://schemas.microsoft.com/office/drawing/2017/decorative" val="1"/>
              </a:ext>
            </a:extLst>
          </p:cNvPr>
          <p:cNvSpPr/>
          <p:nvPr/>
        </p:nvSpPr>
        <p:spPr>
          <a:xfrm>
            <a:off x="17978518"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57" name="tl220">
            <a:extLst>
              <a:ext uri="{FF2B5EF4-FFF2-40B4-BE49-F238E27FC236}">
                <a16:creationId xmlns:a16="http://schemas.microsoft.com/office/drawing/2014/main" id="{9DA41733-9B30-7C4B-9EED-2AD66EB60874}"/>
              </a:ext>
              <a:ext uri="{C183D7F6-B498-43B3-948B-1728B52AA6E4}">
                <adec:decorative xmlns:adec="http://schemas.microsoft.com/office/drawing/2017/decorative" val="1"/>
              </a:ext>
            </a:extLst>
          </p:cNvPr>
          <p:cNvSpPr/>
          <p:nvPr/>
        </p:nvSpPr>
        <p:spPr>
          <a:xfrm>
            <a:off x="19908415"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59" name="tl221">
            <a:extLst>
              <a:ext uri="{FF2B5EF4-FFF2-40B4-BE49-F238E27FC236}">
                <a16:creationId xmlns:a16="http://schemas.microsoft.com/office/drawing/2014/main" id="{CAA8C98E-4544-6E2E-4A51-34BA157B5700}"/>
              </a:ext>
              <a:ext uri="{C183D7F6-B498-43B3-948B-1728B52AA6E4}">
                <adec:decorative xmlns:adec="http://schemas.microsoft.com/office/drawing/2017/decorative" val="1"/>
              </a:ext>
            </a:extLst>
          </p:cNvPr>
          <p:cNvSpPr/>
          <p:nvPr/>
        </p:nvSpPr>
        <p:spPr>
          <a:xfrm>
            <a:off x="21838312"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61" name="tl222">
            <a:extLst>
              <a:ext uri="{FF2B5EF4-FFF2-40B4-BE49-F238E27FC236}">
                <a16:creationId xmlns:a16="http://schemas.microsoft.com/office/drawing/2014/main" id="{79ACD098-3424-733C-59EC-44ECAEC66FFB}"/>
              </a:ext>
              <a:ext uri="{C183D7F6-B498-43B3-948B-1728B52AA6E4}">
                <adec:decorative xmlns:adec="http://schemas.microsoft.com/office/drawing/2017/decorative" val="1"/>
              </a:ext>
            </a:extLst>
          </p:cNvPr>
          <p:cNvSpPr/>
          <p:nvPr/>
        </p:nvSpPr>
        <p:spPr>
          <a:xfrm>
            <a:off x="23768210" y="2541124"/>
            <a:ext cx="19045" cy="8481391"/>
          </a:xfrm>
          <a:prstGeom prst="rect">
            <a:avLst/>
          </a:prstGeom>
          <a:solidFill>
            <a:srgbClr val="C9D2CC"/>
          </a:solidFill>
          <a:ln>
            <a:noFill/>
          </a:ln>
        </p:spPr>
        <p:txBody>
          <a:bodyPr/>
          <a:lstStyle/>
          <a:p>
            <a:pPr defTabSz="1828343"/>
            <a:endParaRPr lang="en-US" sz="3599">
              <a:solidFill>
                <a:prstClr val="black"/>
              </a:solidFill>
              <a:latin typeface="Aptos"/>
            </a:endParaRPr>
          </a:p>
        </p:txBody>
      </p:sp>
      <p:sp>
        <p:nvSpPr>
          <p:cNvPr id="63" name="tl230">
            <a:extLst>
              <a:ext uri="{FF2B5EF4-FFF2-40B4-BE49-F238E27FC236}">
                <a16:creationId xmlns:a16="http://schemas.microsoft.com/office/drawing/2014/main" id="{6397C47B-9513-A33E-A80B-9D9FC6BE4594}"/>
              </a:ext>
              <a:ext uri="{C183D7F6-B498-43B3-948B-1728B52AA6E4}">
                <adec:decorative xmlns:adec="http://schemas.microsoft.com/office/drawing/2017/decorative" val="1"/>
              </a:ext>
            </a:extLst>
          </p:cNvPr>
          <p:cNvSpPr/>
          <p:nvPr/>
        </p:nvSpPr>
        <p:spPr>
          <a:xfrm>
            <a:off x="6519752" y="3544163"/>
            <a:ext cx="1726750"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65" name="tl231">
            <a:extLst>
              <a:ext uri="{FF2B5EF4-FFF2-40B4-BE49-F238E27FC236}">
                <a16:creationId xmlns:a16="http://schemas.microsoft.com/office/drawing/2014/main" id="{7CCADCCE-9888-9D7E-570B-0D5D028C2FA6}"/>
              </a:ext>
              <a:ext uri="{C183D7F6-B498-43B3-948B-1728B52AA6E4}">
                <adec:decorative xmlns:adec="http://schemas.microsoft.com/office/drawing/2017/decorative" val="1"/>
              </a:ext>
            </a:extLst>
          </p:cNvPr>
          <p:cNvSpPr/>
          <p:nvPr/>
        </p:nvSpPr>
        <p:spPr>
          <a:xfrm>
            <a:off x="8430604" y="4813832"/>
            <a:ext cx="3656648"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67" name="tl232">
            <a:extLst>
              <a:ext uri="{FF2B5EF4-FFF2-40B4-BE49-F238E27FC236}">
                <a16:creationId xmlns:a16="http://schemas.microsoft.com/office/drawing/2014/main" id="{B63E70C9-DF87-5BB0-8150-D9D57688462F}"/>
              </a:ext>
              <a:ext uri="{C183D7F6-B498-43B3-948B-1728B52AA6E4}">
                <adec:decorative xmlns:adec="http://schemas.microsoft.com/office/drawing/2017/decorative" val="1"/>
              </a:ext>
            </a:extLst>
          </p:cNvPr>
          <p:cNvSpPr/>
          <p:nvPr/>
        </p:nvSpPr>
        <p:spPr>
          <a:xfrm>
            <a:off x="8430604" y="6083502"/>
            <a:ext cx="5586545"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69" name="tl233">
            <a:extLst>
              <a:ext uri="{FF2B5EF4-FFF2-40B4-BE49-F238E27FC236}">
                <a16:creationId xmlns:a16="http://schemas.microsoft.com/office/drawing/2014/main" id="{47BCB9C2-BBA2-5B22-DCF7-5951CE338449}"/>
              </a:ext>
              <a:ext uri="{C183D7F6-B498-43B3-948B-1728B52AA6E4}">
                <adec:decorative xmlns:adec="http://schemas.microsoft.com/office/drawing/2017/decorative" val="1"/>
              </a:ext>
            </a:extLst>
          </p:cNvPr>
          <p:cNvSpPr/>
          <p:nvPr/>
        </p:nvSpPr>
        <p:spPr>
          <a:xfrm>
            <a:off x="10360501" y="7353171"/>
            <a:ext cx="11376238"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71" name="tl234">
            <a:extLst>
              <a:ext uri="{FF2B5EF4-FFF2-40B4-BE49-F238E27FC236}">
                <a16:creationId xmlns:a16="http://schemas.microsoft.com/office/drawing/2014/main" id="{E4E4AC73-67A0-F024-B939-2BD8A94E4A5F}"/>
              </a:ext>
              <a:ext uri="{C183D7F6-B498-43B3-948B-1728B52AA6E4}">
                <adec:decorative xmlns:adec="http://schemas.microsoft.com/office/drawing/2017/decorative" val="1"/>
              </a:ext>
            </a:extLst>
          </p:cNvPr>
          <p:cNvSpPr/>
          <p:nvPr/>
        </p:nvSpPr>
        <p:spPr>
          <a:xfrm>
            <a:off x="16169239" y="8622840"/>
            <a:ext cx="5567500"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73" name="tl235">
            <a:extLst>
              <a:ext uri="{FF2B5EF4-FFF2-40B4-BE49-F238E27FC236}">
                <a16:creationId xmlns:a16="http://schemas.microsoft.com/office/drawing/2014/main" id="{C68DF34F-A0FE-507D-494F-1B78950BE556}"/>
              </a:ext>
              <a:ext uri="{C183D7F6-B498-43B3-948B-1728B52AA6E4}">
                <adec:decorative xmlns:adec="http://schemas.microsoft.com/office/drawing/2017/decorative" val="1"/>
              </a:ext>
            </a:extLst>
          </p:cNvPr>
          <p:cNvSpPr/>
          <p:nvPr/>
        </p:nvSpPr>
        <p:spPr>
          <a:xfrm>
            <a:off x="18099136" y="9892509"/>
            <a:ext cx="5567500" cy="964949"/>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107" name="tl252">
            <a:extLst>
              <a:ext uri="{FF2B5EF4-FFF2-40B4-BE49-F238E27FC236}">
                <a16:creationId xmlns:a16="http://schemas.microsoft.com/office/drawing/2014/main" id="{1B488A39-58D6-29B9-4098-DF8BF967C179}"/>
              </a:ext>
              <a:ext uri="{C183D7F6-B498-43B3-948B-1728B52AA6E4}">
                <adec:decorative xmlns:adec="http://schemas.microsoft.com/office/drawing/2017/decorative" val="1"/>
              </a:ext>
            </a:extLst>
          </p:cNvPr>
          <p:cNvSpPr/>
          <p:nvPr/>
        </p:nvSpPr>
        <p:spPr>
          <a:xfrm>
            <a:off x="10151006" y="11615883"/>
            <a:ext cx="406294" cy="330114"/>
          </a:xfrm>
          <a:prstGeom prst="roundRect">
            <a:avLst/>
          </a:prstGeom>
          <a:solidFill>
            <a:schemeClr val="accent5"/>
          </a:solidFill>
          <a:ln>
            <a:noFill/>
          </a:ln>
        </p:spPr>
        <p:txBody>
          <a:bodyPr/>
          <a:lstStyle/>
          <a:p>
            <a:pPr defTabSz="1828343"/>
            <a:endParaRPr lang="en-US" sz="3599">
              <a:solidFill>
                <a:prstClr val="black"/>
              </a:solidFill>
              <a:latin typeface="Aptos"/>
            </a:endParaRPr>
          </a:p>
        </p:txBody>
      </p:sp>
      <p:sp>
        <p:nvSpPr>
          <p:cNvPr id="109" name="tl253">
            <a:extLst>
              <a:ext uri="{FF2B5EF4-FFF2-40B4-BE49-F238E27FC236}">
                <a16:creationId xmlns:a16="http://schemas.microsoft.com/office/drawing/2014/main" id="{EAB194ED-57CC-444C-DE25-1721B6FE53FD}"/>
              </a:ext>
              <a:ext uri="{C183D7F6-B498-43B3-948B-1728B52AA6E4}">
                <adec:decorative xmlns:adec="http://schemas.microsoft.com/office/drawing/2017/decorative" val="1"/>
              </a:ext>
            </a:extLst>
          </p:cNvPr>
          <p:cNvSpPr/>
          <p:nvPr/>
        </p:nvSpPr>
        <p:spPr>
          <a:xfrm>
            <a:off x="10658874" y="11463523"/>
            <a:ext cx="2793272" cy="660228"/>
          </a:xfrm>
          <a:prstGeom prst="rect">
            <a:avLst/>
          </a:prstGeom>
          <a:noFill/>
          <a:ln>
            <a:noFill/>
          </a:ln>
        </p:spPr>
        <p:txBody>
          <a:bodyPr wrap="square" lIns="54850" tIns="18283" rIns="54850" bIns="18283" anchor="ctr" anchorCtr="0">
            <a:noAutofit/>
          </a:bodyPr>
          <a:lstStyle/>
          <a:p>
            <a:pPr defTabSz="1828343"/>
            <a:r>
              <a:rPr lang="en-US" sz="3599">
                <a:solidFill>
                  <a:srgbClr val="3F3F3F"/>
                </a:solidFill>
                <a:latin typeface="Aptos"/>
              </a:rPr>
              <a:t>Task Duration</a:t>
            </a:r>
          </a:p>
        </p:txBody>
      </p:sp>
      <p:sp>
        <p:nvSpPr>
          <p:cNvPr id="115" name="tl203">
            <a:extLst>
              <a:ext uri="{FF2B5EF4-FFF2-40B4-BE49-F238E27FC236}">
                <a16:creationId xmlns:a16="http://schemas.microsoft.com/office/drawing/2014/main" id="{CF371BAB-BB9C-3B71-7772-E50A9AE42670}"/>
              </a:ext>
            </a:extLst>
          </p:cNvPr>
          <p:cNvSpPr/>
          <p:nvPr/>
        </p:nvSpPr>
        <p:spPr>
          <a:xfrm>
            <a:off x="1117309" y="2601235"/>
            <a:ext cx="5180251" cy="590793"/>
          </a:xfrm>
          <a:prstGeom prst="rect">
            <a:avLst/>
          </a:prstGeom>
          <a:solidFill>
            <a:schemeClr val="tx2"/>
          </a:solidFill>
          <a:ln>
            <a:noFill/>
          </a:ln>
        </p:spPr>
        <p:txBody>
          <a:bodyPr wrap="square" lIns="54850" tIns="18283" rIns="54850" bIns="18283" anchor="ctr">
            <a:spAutoFit/>
          </a:bodyPr>
          <a:lstStyle/>
          <a:p>
            <a:pPr defTabSz="1828343"/>
            <a:r>
              <a:rPr lang="en-US" sz="3599" b="1">
                <a:solidFill>
                  <a:srgbClr val="FFFFFF"/>
                </a:solidFill>
                <a:latin typeface="Aptos"/>
              </a:rPr>
              <a:t>Work Plan Task</a:t>
            </a:r>
          </a:p>
        </p:txBody>
      </p:sp>
      <p:sp>
        <p:nvSpPr>
          <p:cNvPr id="128" name="tl224">
            <a:extLst>
              <a:ext uri="{FF2B5EF4-FFF2-40B4-BE49-F238E27FC236}">
                <a16:creationId xmlns:a16="http://schemas.microsoft.com/office/drawing/2014/main" id="{0EE01E0B-9E10-C49E-8B60-35A0AC320474}"/>
              </a:ext>
            </a:extLst>
          </p:cNvPr>
          <p:cNvSpPr/>
          <p:nvPr/>
        </p:nvSpPr>
        <p:spPr>
          <a:xfrm>
            <a:off x="1218883" y="3743938"/>
            <a:ext cx="5027890" cy="590793"/>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1 · Kickoff &amp; Work Plan</a:t>
            </a:r>
          </a:p>
        </p:txBody>
      </p:sp>
      <p:sp>
        <p:nvSpPr>
          <p:cNvPr id="130" name="tl225">
            <a:extLst>
              <a:ext uri="{FF2B5EF4-FFF2-40B4-BE49-F238E27FC236}">
                <a16:creationId xmlns:a16="http://schemas.microsoft.com/office/drawing/2014/main" id="{22ADACCA-71BD-6338-4EEF-39FA93367C8D}"/>
              </a:ext>
            </a:extLst>
          </p:cNvPr>
          <p:cNvSpPr/>
          <p:nvPr/>
        </p:nvSpPr>
        <p:spPr>
          <a:xfrm>
            <a:off x="1218883" y="4736674"/>
            <a:ext cx="5027890" cy="1144662"/>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2 · Plan Initiation &amp; Field Tour</a:t>
            </a:r>
          </a:p>
        </p:txBody>
      </p:sp>
      <p:sp>
        <p:nvSpPr>
          <p:cNvPr id="132" name="tl226">
            <a:extLst>
              <a:ext uri="{FF2B5EF4-FFF2-40B4-BE49-F238E27FC236}">
                <a16:creationId xmlns:a16="http://schemas.microsoft.com/office/drawing/2014/main" id="{6A3DEC7D-F63B-4065-71A5-B83F35527722}"/>
              </a:ext>
            </a:extLst>
          </p:cNvPr>
          <p:cNvSpPr/>
          <p:nvPr/>
        </p:nvSpPr>
        <p:spPr>
          <a:xfrm>
            <a:off x="1218883" y="6006343"/>
            <a:ext cx="5027890" cy="1144662"/>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3 · Existing Conditions Assessment</a:t>
            </a:r>
          </a:p>
        </p:txBody>
      </p:sp>
      <p:sp>
        <p:nvSpPr>
          <p:cNvPr id="134" name="tl227">
            <a:extLst>
              <a:ext uri="{FF2B5EF4-FFF2-40B4-BE49-F238E27FC236}">
                <a16:creationId xmlns:a16="http://schemas.microsoft.com/office/drawing/2014/main" id="{E4B23E75-9150-F969-32D6-92EAFEA38F4F}"/>
              </a:ext>
            </a:extLst>
          </p:cNvPr>
          <p:cNvSpPr/>
          <p:nvPr/>
        </p:nvSpPr>
        <p:spPr>
          <a:xfrm>
            <a:off x="1218883" y="7276013"/>
            <a:ext cx="5027890" cy="1144662"/>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4 · Community Engagement</a:t>
            </a:r>
          </a:p>
        </p:txBody>
      </p:sp>
      <p:sp>
        <p:nvSpPr>
          <p:cNvPr id="136" name="tl228">
            <a:extLst>
              <a:ext uri="{FF2B5EF4-FFF2-40B4-BE49-F238E27FC236}">
                <a16:creationId xmlns:a16="http://schemas.microsoft.com/office/drawing/2014/main" id="{D40702FE-C923-5C9A-DC03-368AEAE9B157}"/>
              </a:ext>
            </a:extLst>
          </p:cNvPr>
          <p:cNvSpPr/>
          <p:nvPr/>
        </p:nvSpPr>
        <p:spPr>
          <a:xfrm>
            <a:off x="1218883" y="8545682"/>
            <a:ext cx="5027890" cy="1144662"/>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5 · Draft Plan &amp; Presentation</a:t>
            </a:r>
          </a:p>
        </p:txBody>
      </p:sp>
      <p:sp>
        <p:nvSpPr>
          <p:cNvPr id="139" name="tl229">
            <a:extLst>
              <a:ext uri="{FF2B5EF4-FFF2-40B4-BE49-F238E27FC236}">
                <a16:creationId xmlns:a16="http://schemas.microsoft.com/office/drawing/2014/main" id="{CBC3610A-743E-4C9A-86E0-F4F4C90F8C65}"/>
              </a:ext>
            </a:extLst>
          </p:cNvPr>
          <p:cNvSpPr/>
          <p:nvPr/>
        </p:nvSpPr>
        <p:spPr>
          <a:xfrm>
            <a:off x="1218883" y="10092284"/>
            <a:ext cx="5027890" cy="590793"/>
          </a:xfrm>
          <a:prstGeom prst="rect">
            <a:avLst/>
          </a:prstGeom>
          <a:noFill/>
          <a:ln>
            <a:noFill/>
          </a:ln>
        </p:spPr>
        <p:txBody>
          <a:bodyPr wrap="square" lIns="54850" tIns="18283" rIns="54850" bIns="18283" anchor="ctr">
            <a:spAutoFit/>
          </a:bodyPr>
          <a:lstStyle/>
          <a:p>
            <a:pPr defTabSz="1828343"/>
            <a:r>
              <a:rPr lang="en-US" sz="3599">
                <a:solidFill>
                  <a:srgbClr val="3F3F3F"/>
                </a:solidFill>
                <a:latin typeface="Aptos"/>
              </a:rPr>
              <a:t>6 · Final Plan</a:t>
            </a:r>
          </a:p>
        </p:txBody>
      </p:sp>
      <p:sp>
        <p:nvSpPr>
          <p:cNvPr id="85" name="tl241">
            <a:extLst>
              <a:ext uri="{FF2B5EF4-FFF2-40B4-BE49-F238E27FC236}">
                <a16:creationId xmlns:a16="http://schemas.microsoft.com/office/drawing/2014/main" id="{8524ECB5-94FB-C7AD-CAF2-E82A5FADB3D8}"/>
              </a:ext>
              <a:ext uri="{C183D7F6-B498-43B3-948B-1728B52AA6E4}">
                <adec:decorative xmlns:adec="http://schemas.microsoft.com/office/drawing/2017/decorative" val="1"/>
              </a:ext>
            </a:extLst>
          </p:cNvPr>
          <p:cNvSpPr/>
          <p:nvPr/>
        </p:nvSpPr>
        <p:spPr>
          <a:xfrm>
            <a:off x="11242922" y="4978889"/>
            <a:ext cx="812588" cy="660228"/>
          </a:xfrm>
          <a:prstGeom prst="rect">
            <a:avLst/>
          </a:prstGeom>
          <a:noFill/>
          <a:ln>
            <a:noFill/>
          </a:ln>
        </p:spPr>
        <p:txBody>
          <a:bodyPr wrap="none" lIns="54850" tIns="18283" rIns="54850" bIns="18283" anchor="ctr" anchorCtr="0">
            <a:noAutofit/>
          </a:bodyPr>
          <a:lstStyle/>
          <a:p>
            <a:pPr algn="ctr" defTabSz="1828343"/>
            <a:endParaRPr lang="en-US" sz="3599" b="1">
              <a:solidFill>
                <a:srgbClr val="FFFFFF"/>
              </a:solidFill>
              <a:latin typeface="Aptos"/>
            </a:endParaRPr>
          </a:p>
        </p:txBody>
      </p:sp>
      <p:sp>
        <p:nvSpPr>
          <p:cNvPr id="81" name="tl239">
            <a:extLst>
              <a:ext uri="{FF2B5EF4-FFF2-40B4-BE49-F238E27FC236}">
                <a16:creationId xmlns:a16="http://schemas.microsoft.com/office/drawing/2014/main" id="{CA38FC24-C6D4-E09C-62FD-261697F0BFA3}"/>
              </a:ext>
              <a:ext uri="{C183D7F6-B498-43B3-948B-1728B52AA6E4}">
                <adec:decorative xmlns:adec="http://schemas.microsoft.com/office/drawing/2017/decorative" val="1"/>
              </a:ext>
            </a:extLst>
          </p:cNvPr>
          <p:cNvSpPr/>
          <p:nvPr/>
        </p:nvSpPr>
        <p:spPr>
          <a:xfrm>
            <a:off x="10302305" y="4953496"/>
            <a:ext cx="812588" cy="660228"/>
          </a:xfrm>
          <a:prstGeom prst="rect">
            <a:avLst/>
          </a:prstGeom>
          <a:noFill/>
          <a:ln>
            <a:noFill/>
          </a:ln>
        </p:spPr>
        <p:txBody>
          <a:bodyPr wrap="none" lIns="54850" tIns="18283" rIns="54850" bIns="18283" anchor="ctr" anchorCtr="0">
            <a:noAutofit/>
          </a:bodyPr>
          <a:lstStyle/>
          <a:p>
            <a:pPr algn="ctr" defTabSz="1828343"/>
            <a:endParaRPr lang="en-US" sz="3599" b="1">
              <a:solidFill>
                <a:srgbClr val="FFFFFF"/>
              </a:solidFill>
              <a:latin typeface="Aptos"/>
            </a:endParaRPr>
          </a:p>
        </p:txBody>
      </p:sp>
      <p:sp>
        <p:nvSpPr>
          <p:cNvPr id="89" name="tl243">
            <a:extLst>
              <a:ext uri="{FF2B5EF4-FFF2-40B4-BE49-F238E27FC236}">
                <a16:creationId xmlns:a16="http://schemas.microsoft.com/office/drawing/2014/main" id="{0EA7CD82-9B83-0E8B-2D02-236FA0ED1821}"/>
              </a:ext>
              <a:ext uri="{C183D7F6-B498-43B3-948B-1728B52AA6E4}">
                <adec:decorative xmlns:adec="http://schemas.microsoft.com/office/drawing/2017/decorative" val="1"/>
              </a:ext>
            </a:extLst>
          </p:cNvPr>
          <p:cNvSpPr/>
          <p:nvPr/>
        </p:nvSpPr>
        <p:spPr>
          <a:xfrm>
            <a:off x="12667067" y="6273952"/>
            <a:ext cx="812588" cy="660228"/>
          </a:xfrm>
          <a:prstGeom prst="rect">
            <a:avLst/>
          </a:prstGeom>
          <a:noFill/>
          <a:ln>
            <a:noFill/>
          </a:ln>
        </p:spPr>
        <p:txBody>
          <a:bodyPr wrap="none" lIns="54850" tIns="18283" rIns="54850" bIns="18283" anchor="ctr" anchorCtr="0">
            <a:noAutofit/>
          </a:bodyPr>
          <a:lstStyle/>
          <a:p>
            <a:pPr algn="ctr" defTabSz="1828343"/>
            <a:endParaRPr lang="en-US" sz="3599" b="1">
              <a:solidFill>
                <a:srgbClr val="FFFFFF"/>
              </a:solidFill>
              <a:latin typeface="Aptos"/>
            </a:endParaRPr>
          </a:p>
        </p:txBody>
      </p:sp>
      <p:sp>
        <p:nvSpPr>
          <p:cNvPr id="105" name="tl251">
            <a:extLst>
              <a:ext uri="{FF2B5EF4-FFF2-40B4-BE49-F238E27FC236}">
                <a16:creationId xmlns:a16="http://schemas.microsoft.com/office/drawing/2014/main" id="{B744823C-CF02-E3C6-CB9D-BEF8C540EA09}"/>
              </a:ext>
              <a:ext uri="{C183D7F6-B498-43B3-948B-1728B52AA6E4}">
                <adec:decorative xmlns:adec="http://schemas.microsoft.com/office/drawing/2017/decorative" val="1"/>
              </a:ext>
            </a:extLst>
          </p:cNvPr>
          <p:cNvSpPr/>
          <p:nvPr/>
        </p:nvSpPr>
        <p:spPr>
          <a:xfrm>
            <a:off x="22396966" y="10082960"/>
            <a:ext cx="812588" cy="660228"/>
          </a:xfrm>
          <a:prstGeom prst="rect">
            <a:avLst/>
          </a:prstGeom>
          <a:noFill/>
          <a:ln>
            <a:noFill/>
          </a:ln>
        </p:spPr>
        <p:txBody>
          <a:bodyPr wrap="none" lIns="54850" tIns="18283" rIns="54850" bIns="18283" anchor="ctr" anchorCtr="0">
            <a:noAutofit/>
          </a:bodyPr>
          <a:lstStyle/>
          <a:p>
            <a:pPr algn="ctr" defTabSz="1828343"/>
            <a:endParaRPr lang="en-US" sz="3599" b="1">
              <a:solidFill>
                <a:srgbClr val="FFFFFF"/>
              </a:solidFill>
              <a:latin typeface="Aptos"/>
            </a:endParaRPr>
          </a:p>
        </p:txBody>
      </p:sp>
      <p:sp>
        <p:nvSpPr>
          <p:cNvPr id="4" name="Rectangle 3">
            <a:extLst>
              <a:ext uri="{FF2B5EF4-FFF2-40B4-BE49-F238E27FC236}">
                <a16:creationId xmlns:a16="http://schemas.microsoft.com/office/drawing/2014/main" id="{E03963C4-4BF6-4315-833D-086003883C86}"/>
              </a:ext>
              <a:ext uri="{C183D7F6-B498-43B3-948B-1728B52AA6E4}">
                <adec:decorative xmlns:adec="http://schemas.microsoft.com/office/drawing/2017/decorative" val="1"/>
              </a:ext>
            </a:extLst>
          </p:cNvPr>
          <p:cNvSpPr/>
          <p:nvPr/>
        </p:nvSpPr>
        <p:spPr>
          <a:xfrm>
            <a:off x="761802" y="1449213"/>
            <a:ext cx="22854047" cy="50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7198">
              <a:solidFill>
                <a:prstClr val="white"/>
              </a:solidFill>
              <a:latin typeface="Aptos"/>
            </a:endParaRPr>
          </a:p>
        </p:txBody>
      </p:sp>
      <p:sp>
        <p:nvSpPr>
          <p:cNvPr id="3" name="Arrow: Right 2">
            <a:extLst>
              <a:ext uri="{FF2B5EF4-FFF2-40B4-BE49-F238E27FC236}">
                <a16:creationId xmlns:a16="http://schemas.microsoft.com/office/drawing/2014/main" id="{2DE8F207-EC0C-2429-9674-972EAD9ACAAA}"/>
              </a:ext>
              <a:ext uri="{C183D7F6-B498-43B3-948B-1728B52AA6E4}">
                <adec:decorative xmlns:adec="http://schemas.microsoft.com/office/drawing/2017/decorative" val="1"/>
              </a:ext>
            </a:extLst>
          </p:cNvPr>
          <p:cNvSpPr/>
          <p:nvPr/>
        </p:nvSpPr>
        <p:spPr>
          <a:xfrm>
            <a:off x="11082384" y="7272243"/>
            <a:ext cx="2934765" cy="10912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We are here</a:t>
            </a:r>
          </a:p>
        </p:txBody>
      </p:sp>
    </p:spTree>
    <p:extLst>
      <p:ext uri="{BB962C8B-B14F-4D97-AF65-F5344CB8AC3E}">
        <p14:creationId xmlns:p14="http://schemas.microsoft.com/office/powerpoint/2010/main" val="1974289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4389F-2415-F9F2-7CC8-C945DA009F2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A7A548-9474-2174-7AE3-00B3E13E2078}"/>
              </a:ext>
              <a:ext uri="{C183D7F6-B498-43B3-948B-1728B52AA6E4}">
                <adec:decorative xmlns:adec="http://schemas.microsoft.com/office/drawing/2017/decorative" val="1"/>
              </a:ext>
            </a:extLst>
          </p:cNvPr>
          <p:cNvSpPr>
            <a:spLocks noGrp="1"/>
          </p:cNvSpPr>
          <p:nvPr>
            <p:ph type="sldNum" sz="quarter" idx="10"/>
          </p:nvPr>
        </p:nvSpPr>
        <p:spPr>
          <a:xfrm>
            <a:off x="12876150" y="13114292"/>
            <a:ext cx="5483544" cy="599920"/>
          </a:xfrm>
        </p:spPr>
        <p:txBody>
          <a:bodyPr/>
          <a:lstStyle/>
          <a:p>
            <a:pPr defTabSz="1827977"/>
            <a:fld id="{48F63A3B-78C7-47BE-AE5E-E10140E04643}" type="slidenum">
              <a:rPr lang="en-US">
                <a:solidFill>
                  <a:prstClr val="white">
                    <a:lumMod val="50000"/>
                  </a:prstClr>
                </a:solidFill>
                <a:latin typeface="Aptos" panose="02110004020202020204"/>
              </a:rPr>
              <a:pPr defTabSz="1827977"/>
              <a:t>7</a:t>
            </a:fld>
            <a:endParaRPr lang="en-US">
              <a:solidFill>
                <a:prstClr val="white">
                  <a:lumMod val="50000"/>
                </a:prstClr>
              </a:solidFill>
              <a:latin typeface="Aptos" panose="02110004020202020204"/>
            </a:endParaRPr>
          </a:p>
        </p:txBody>
      </p:sp>
      <p:sp>
        <p:nvSpPr>
          <p:cNvPr id="2" name="Rectangle 1">
            <a:extLst>
              <a:ext uri="{FF2B5EF4-FFF2-40B4-BE49-F238E27FC236}">
                <a16:creationId xmlns:a16="http://schemas.microsoft.com/office/drawing/2014/main" id="{C835291B-F088-9C6B-379F-79783FC5CC88}"/>
              </a:ext>
              <a:ext uri="{C183D7F6-B498-43B3-948B-1728B52AA6E4}">
                <adec:decorative xmlns:adec="http://schemas.microsoft.com/office/drawing/2017/decorative" val="1"/>
              </a:ext>
            </a:extLst>
          </p:cNvPr>
          <p:cNvSpPr/>
          <p:nvPr/>
        </p:nvSpPr>
        <p:spPr>
          <a:xfrm>
            <a:off x="3175" y="2577677"/>
            <a:ext cx="24371304" cy="2028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Display" panose="02110004020202020204"/>
            </a:endParaRPr>
          </a:p>
        </p:txBody>
      </p:sp>
      <p:sp>
        <p:nvSpPr>
          <p:cNvPr id="5" name="Title 4">
            <a:extLst>
              <a:ext uri="{FF2B5EF4-FFF2-40B4-BE49-F238E27FC236}">
                <a16:creationId xmlns:a16="http://schemas.microsoft.com/office/drawing/2014/main" id="{A3D5D84C-738D-51A5-0293-BAC091D4C7F9}"/>
              </a:ext>
            </a:extLst>
          </p:cNvPr>
          <p:cNvSpPr>
            <a:spLocks noGrp="1"/>
          </p:cNvSpPr>
          <p:nvPr>
            <p:ph type="title"/>
          </p:nvPr>
        </p:nvSpPr>
        <p:spPr>
          <a:xfrm>
            <a:off x="1678701" y="1982470"/>
            <a:ext cx="21020249" cy="2369723"/>
          </a:xfrm>
        </p:spPr>
        <p:txBody>
          <a:bodyPr/>
          <a:lstStyle/>
          <a:p>
            <a:r>
              <a:rPr lang="en-US" dirty="0">
                <a:solidFill>
                  <a:schemeClr val="bg1"/>
                </a:solidFill>
              </a:rPr>
              <a:t>How to Participate Today!</a:t>
            </a:r>
          </a:p>
        </p:txBody>
      </p:sp>
      <p:sp>
        <p:nvSpPr>
          <p:cNvPr id="9" name="TextBox 8">
            <a:extLst>
              <a:ext uri="{FF2B5EF4-FFF2-40B4-BE49-F238E27FC236}">
                <a16:creationId xmlns:a16="http://schemas.microsoft.com/office/drawing/2014/main" id="{99F6DB33-D361-BE6E-706B-BBB62167F2F0}"/>
              </a:ext>
            </a:extLst>
          </p:cNvPr>
          <p:cNvSpPr txBox="1"/>
          <p:nvPr/>
        </p:nvSpPr>
        <p:spPr>
          <a:xfrm>
            <a:off x="835025" y="5381546"/>
            <a:ext cx="20535750" cy="11633954"/>
          </a:xfrm>
          <a:prstGeom prst="rect">
            <a:avLst/>
          </a:prstGeom>
          <a:noFill/>
        </p:spPr>
        <p:txBody>
          <a:bodyPr wrap="none" lIns="91440" tIns="45720" rIns="91440" bIns="45720" rtlCol="0" anchor="t">
            <a:spAutoFit/>
          </a:bodyPr>
          <a:lstStyle/>
          <a:p>
            <a:pPr marL="2057217" lvl="1" indent="-1143000" defTabSz="1827977">
              <a:lnSpc>
                <a:spcPct val="150000"/>
              </a:lnSpc>
              <a:buClr>
                <a:schemeClr val="accent1"/>
              </a:buClr>
              <a:buFont typeface="+mj-lt"/>
              <a:buAutoNum type="arabicPeriod"/>
            </a:pPr>
            <a:r>
              <a:rPr lang="en-US" sz="6000">
                <a:ea typeface="Lato Light" panose="020F0502020204030203" pitchFamily="34" charset="0"/>
                <a:cs typeface="Poppins SemiBold" pitchFamily="2" charset="77"/>
              </a:rPr>
              <a:t>Visit each theme station</a:t>
            </a:r>
          </a:p>
          <a:p>
            <a:pPr marL="2057217" lvl="1" indent="-1143000" defTabSz="1827977">
              <a:lnSpc>
                <a:spcPct val="150000"/>
              </a:lnSpc>
              <a:buClr>
                <a:schemeClr val="accent1"/>
              </a:buClr>
              <a:buFont typeface="+mj-lt"/>
              <a:buAutoNum type="arabicPeriod"/>
            </a:pPr>
            <a:r>
              <a:rPr lang="en-US" sz="6000">
                <a:ea typeface="Lato Light" panose="020F0502020204030203" pitchFamily="34" charset="0"/>
                <a:cs typeface="Poppins SemiBold" pitchFamily="2" charset="77"/>
              </a:rPr>
              <a:t>Share your bold ideas</a:t>
            </a:r>
          </a:p>
          <a:p>
            <a:pPr marL="2057217" lvl="1" indent="-1143000" defTabSz="1827977">
              <a:lnSpc>
                <a:spcPct val="150000"/>
              </a:lnSpc>
              <a:buClr>
                <a:schemeClr val="accent1"/>
              </a:buClr>
              <a:buFont typeface="+mj-lt"/>
              <a:buAutoNum type="arabicPeriod"/>
            </a:pPr>
            <a:r>
              <a:rPr lang="en-US" sz="6000">
                <a:ea typeface="Lato Light" panose="020F0502020204030203" pitchFamily="34" charset="0"/>
                <a:cs typeface="Poppins SemiBold" pitchFamily="2" charset="77"/>
              </a:rPr>
              <a:t>Participate in map exercises</a:t>
            </a:r>
          </a:p>
          <a:p>
            <a:pPr marL="2057400" lvl="1" indent="-1143000" defTabSz="1827977">
              <a:lnSpc>
                <a:spcPct val="150000"/>
              </a:lnSpc>
              <a:buClr>
                <a:schemeClr val="accent1"/>
              </a:buClr>
              <a:buFont typeface="+mj-lt"/>
              <a:buAutoNum type="arabicPeriod"/>
            </a:pPr>
            <a:r>
              <a:rPr lang="en-US" sz="6000">
                <a:ea typeface="Lato Light"/>
                <a:cs typeface="Poppins SemiBold"/>
              </a:rPr>
              <a:t>Ask questions</a:t>
            </a:r>
            <a:endParaRPr lang="en-US" sz="6000">
              <a:ea typeface="Lato Light" panose="020F0502020204030203" pitchFamily="34" charset="0"/>
              <a:cs typeface="Poppins SemiBold" pitchFamily="2" charset="77"/>
            </a:endParaRPr>
          </a:p>
          <a:p>
            <a:pPr marL="2057217" lvl="1" indent="-1143000" defTabSz="1827977">
              <a:lnSpc>
                <a:spcPct val="150000"/>
              </a:lnSpc>
              <a:buClr>
                <a:schemeClr val="accent1"/>
              </a:buClr>
              <a:buFont typeface="+mj-lt"/>
              <a:buAutoNum type="arabicPeriod"/>
            </a:pPr>
            <a:r>
              <a:rPr lang="en-US" sz="6000">
                <a:ea typeface="Lato Light" panose="020F0502020204030203" pitchFamily="34" charset="0"/>
                <a:cs typeface="Poppins SemiBold" pitchFamily="2" charset="77"/>
              </a:rPr>
              <a:t>Sign up for upcoming events and additional information</a:t>
            </a:r>
          </a:p>
          <a:p>
            <a:pPr marL="1942660" lvl="1" indent="-1028443" defTabSz="1827977">
              <a:lnSpc>
                <a:spcPct val="150000"/>
              </a:lnSpc>
              <a:buFont typeface="Arial" panose="020B0604020202020204" pitchFamily="34" charset="0"/>
              <a:buChar char="•"/>
            </a:pPr>
            <a:endParaRPr lang="en-US" sz="6000">
              <a:ea typeface="Lato Light" panose="020F0502020204030203" pitchFamily="34" charset="0"/>
              <a:cs typeface="Poppins SemiBold" pitchFamily="2" charset="77"/>
            </a:endParaRPr>
          </a:p>
          <a:p>
            <a:pPr marL="1942660" lvl="1" indent="-1028443" defTabSz="1827977">
              <a:lnSpc>
                <a:spcPct val="150000"/>
              </a:lnSpc>
              <a:buFont typeface="Arial" panose="020B0604020202020204" pitchFamily="34" charset="0"/>
              <a:buChar char="•"/>
            </a:pPr>
            <a:endParaRPr lang="en-US" sz="6000">
              <a:ea typeface="Lato Light" panose="020F0502020204030203" pitchFamily="34" charset="0"/>
              <a:cs typeface="Poppins SemiBold" pitchFamily="2" charset="77"/>
            </a:endParaRPr>
          </a:p>
          <a:p>
            <a:endParaRPr lang="en-US" sz="6000"/>
          </a:p>
          <a:p>
            <a:endParaRPr lang="en-US" sz="6000"/>
          </a:p>
        </p:txBody>
      </p:sp>
    </p:spTree>
    <p:extLst>
      <p:ext uri="{BB962C8B-B14F-4D97-AF65-F5344CB8AC3E}">
        <p14:creationId xmlns:p14="http://schemas.microsoft.com/office/powerpoint/2010/main" val="3034090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99119-46B6-6D97-524B-C948B05567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956821-53C9-DC14-678F-5C691B4F732E}"/>
              </a:ext>
              <a:ext uri="{C183D7F6-B498-43B3-948B-1728B52AA6E4}">
                <adec:decorative xmlns:adec="http://schemas.microsoft.com/office/drawing/2017/decorative" val="1"/>
              </a:ext>
            </a:extLst>
          </p:cNvPr>
          <p:cNvSpPr>
            <a:spLocks noGrp="1"/>
          </p:cNvSpPr>
          <p:nvPr>
            <p:ph type="sldNum" sz="quarter" idx="10"/>
          </p:nvPr>
        </p:nvSpPr>
        <p:spPr/>
        <p:txBody>
          <a:bodyPr/>
          <a:lstStyle/>
          <a:p>
            <a:pPr defTabSz="1827977"/>
            <a:fld id="{48F63A3B-78C7-47BE-AE5E-E10140E04643}" type="slidenum">
              <a:rPr lang="en-US" sz="3599">
                <a:solidFill>
                  <a:prstClr val="white">
                    <a:lumMod val="50000"/>
                  </a:prstClr>
                </a:solidFill>
                <a:latin typeface="Aptos"/>
              </a:rPr>
              <a:pPr defTabSz="1827977"/>
              <a:t>8</a:t>
            </a:fld>
            <a:endParaRPr lang="en-US" sz="3599">
              <a:solidFill>
                <a:prstClr val="white">
                  <a:lumMod val="50000"/>
                </a:prstClr>
              </a:solidFill>
              <a:latin typeface="Aptos"/>
            </a:endParaRPr>
          </a:p>
        </p:txBody>
      </p:sp>
      <p:sp>
        <p:nvSpPr>
          <p:cNvPr id="17" name="Title 16">
            <a:extLst>
              <a:ext uri="{FF2B5EF4-FFF2-40B4-BE49-F238E27FC236}">
                <a16:creationId xmlns:a16="http://schemas.microsoft.com/office/drawing/2014/main" id="{46D1FD8C-F70B-69FE-7128-37CAED338891}"/>
              </a:ext>
            </a:extLst>
          </p:cNvPr>
          <p:cNvSpPr txBox="1">
            <a:spLocks noGrp="1"/>
          </p:cNvSpPr>
          <p:nvPr>
            <p:ph type="title" idx="4294967295"/>
          </p:nvPr>
        </p:nvSpPr>
        <p:spPr>
          <a:xfrm>
            <a:off x="774501" y="151170"/>
            <a:ext cx="2285404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1827977"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300" normalizeH="0" baseline="0" noProof="0" dirty="0">
                <a:ln>
                  <a:noFill/>
                </a:ln>
                <a:solidFill>
                  <a:srgbClr val="044437"/>
                </a:solidFill>
                <a:effectLst/>
                <a:uLnTx/>
                <a:uFillTx/>
                <a:latin typeface="+mj-lt"/>
                <a:ea typeface="+mn-ea"/>
                <a:cs typeface="+mn-cs"/>
              </a:rPr>
              <a:t>INTERACTIVE COMMUNITY STATIONS</a:t>
            </a:r>
          </a:p>
        </p:txBody>
      </p:sp>
      <p:sp>
        <p:nvSpPr>
          <p:cNvPr id="18" name="Rectangle 17">
            <a:extLst>
              <a:ext uri="{FF2B5EF4-FFF2-40B4-BE49-F238E27FC236}">
                <a16:creationId xmlns:a16="http://schemas.microsoft.com/office/drawing/2014/main" id="{AFD8389E-C269-B7FE-D2CA-C8DC84CAE0C2}"/>
              </a:ext>
              <a:ext uri="{C183D7F6-B498-43B3-948B-1728B52AA6E4}">
                <adec:decorative xmlns:adec="http://schemas.microsoft.com/office/drawing/2017/decorative" val="1"/>
              </a:ext>
            </a:extLst>
          </p:cNvPr>
          <p:cNvSpPr/>
          <p:nvPr/>
        </p:nvSpPr>
        <p:spPr>
          <a:xfrm>
            <a:off x="761802" y="1449213"/>
            <a:ext cx="22854047" cy="507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7198">
              <a:solidFill>
                <a:prstClr val="white"/>
              </a:solidFill>
              <a:latin typeface="Aptos"/>
            </a:endParaRPr>
          </a:p>
        </p:txBody>
      </p:sp>
      <p:sp>
        <p:nvSpPr>
          <p:cNvPr id="7" name="Content Placeholder 2">
            <a:extLst>
              <a:ext uri="{FF2B5EF4-FFF2-40B4-BE49-F238E27FC236}">
                <a16:creationId xmlns:a16="http://schemas.microsoft.com/office/drawing/2014/main" id="{9BEE8358-A47D-93C1-7A77-7CD785C22953}"/>
              </a:ext>
              <a:ext uri="{C183D7F6-B498-43B3-948B-1728B52AA6E4}">
                <adec:decorative xmlns:adec="http://schemas.microsoft.com/office/drawing/2017/decorative" val="1"/>
              </a:ext>
            </a:extLst>
          </p:cNvPr>
          <p:cNvSpPr txBox="1">
            <a:spLocks/>
          </p:cNvSpPr>
          <p:nvPr/>
        </p:nvSpPr>
        <p:spPr>
          <a:xfrm>
            <a:off x="739577" y="4316022"/>
            <a:ext cx="9972560" cy="5808990"/>
          </a:xfrm>
          <a:prstGeom prst="rect">
            <a:avLst/>
          </a:prstGeom>
        </p:spPr>
        <p:txBody>
          <a:bodyPr numCol="1" spcCol="4572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2399"/>
              </a:spcAft>
              <a:buClr>
                <a:schemeClr val="bg2"/>
              </a:buClr>
              <a:buNone/>
            </a:pPr>
            <a:endParaRPr lang="en-US" sz="2000" b="1" u="sng"/>
          </a:p>
        </p:txBody>
      </p:sp>
      <p:sp>
        <p:nvSpPr>
          <p:cNvPr id="6" name="Content Placeholder 2">
            <a:extLst>
              <a:ext uri="{FF2B5EF4-FFF2-40B4-BE49-F238E27FC236}">
                <a16:creationId xmlns:a16="http://schemas.microsoft.com/office/drawing/2014/main" id="{D31936EE-E38C-D372-DA36-DCC89A32464A}"/>
              </a:ext>
            </a:extLst>
          </p:cNvPr>
          <p:cNvSpPr txBox="1">
            <a:spLocks/>
          </p:cNvSpPr>
          <p:nvPr/>
        </p:nvSpPr>
        <p:spPr>
          <a:xfrm>
            <a:off x="11243733" y="3910067"/>
            <a:ext cx="11870268" cy="8977265"/>
          </a:xfrm>
          <a:prstGeom prst="rect">
            <a:avLst/>
          </a:prstGeom>
        </p:spPr>
        <p:txBody>
          <a:bodyPr numCol="1" spcCol="4572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10000"/>
              </a:lnSpc>
              <a:spcBef>
                <a:spcPts val="0"/>
              </a:spcBef>
              <a:spcAft>
                <a:spcPts val="2399"/>
              </a:spcAft>
              <a:buClr>
                <a:schemeClr val="accent1"/>
              </a:buClr>
            </a:pPr>
            <a:r>
              <a:rPr lang="en-US" sz="6000"/>
              <a:t>Cultural, Community, and Public Spaces</a:t>
            </a:r>
          </a:p>
          <a:p>
            <a:pPr lvl="1">
              <a:lnSpc>
                <a:spcPct val="110000"/>
              </a:lnSpc>
              <a:spcBef>
                <a:spcPts val="0"/>
              </a:spcBef>
              <a:spcAft>
                <a:spcPts val="2399"/>
              </a:spcAft>
              <a:buClr>
                <a:schemeClr val="accent1"/>
              </a:buClr>
            </a:pPr>
            <a:r>
              <a:rPr lang="en-US" sz="6000"/>
              <a:t>Transportation and Mobility</a:t>
            </a:r>
          </a:p>
          <a:p>
            <a:pPr lvl="1">
              <a:lnSpc>
                <a:spcPct val="110000"/>
              </a:lnSpc>
              <a:spcBef>
                <a:spcPts val="0"/>
              </a:spcBef>
              <a:spcAft>
                <a:spcPts val="2399"/>
              </a:spcAft>
              <a:buClr>
                <a:schemeClr val="accent1"/>
              </a:buClr>
            </a:pPr>
            <a:r>
              <a:rPr lang="en-US" sz="6000"/>
              <a:t>Housing Needs and Affordability</a:t>
            </a:r>
          </a:p>
          <a:p>
            <a:pPr lvl="1">
              <a:lnSpc>
                <a:spcPct val="110000"/>
              </a:lnSpc>
              <a:spcBef>
                <a:spcPts val="0"/>
              </a:spcBef>
              <a:spcAft>
                <a:spcPts val="2399"/>
              </a:spcAft>
              <a:buClr>
                <a:schemeClr val="accent1"/>
              </a:buClr>
            </a:pPr>
            <a:r>
              <a:rPr lang="en-US" sz="6000"/>
              <a:t>Environment and Resilience </a:t>
            </a:r>
          </a:p>
          <a:p>
            <a:pPr lvl="1">
              <a:lnSpc>
                <a:spcPct val="110000"/>
              </a:lnSpc>
              <a:spcBef>
                <a:spcPts val="0"/>
              </a:spcBef>
              <a:spcAft>
                <a:spcPts val="2399"/>
              </a:spcAft>
              <a:buClr>
                <a:schemeClr val="accent1"/>
              </a:buClr>
            </a:pPr>
            <a:r>
              <a:rPr lang="en-US" sz="6000"/>
              <a:t>Town Facilities and Services</a:t>
            </a:r>
          </a:p>
          <a:p>
            <a:pPr marL="457200" lvl="1" indent="0">
              <a:lnSpc>
                <a:spcPct val="110000"/>
              </a:lnSpc>
              <a:spcBef>
                <a:spcPts val="0"/>
              </a:spcBef>
              <a:spcAft>
                <a:spcPts val="2399"/>
              </a:spcAft>
              <a:buClr>
                <a:schemeClr val="accent1"/>
              </a:buClr>
              <a:buNone/>
            </a:pPr>
            <a:r>
              <a:rPr lang="en-US" sz="4800" b="1"/>
              <a:t> </a:t>
            </a:r>
          </a:p>
          <a:p>
            <a:pPr lvl="1">
              <a:lnSpc>
                <a:spcPct val="110000"/>
              </a:lnSpc>
              <a:spcBef>
                <a:spcPts val="0"/>
              </a:spcBef>
              <a:spcAft>
                <a:spcPts val="2399"/>
              </a:spcAft>
              <a:buClr>
                <a:schemeClr val="accent1"/>
              </a:buClr>
            </a:pPr>
            <a:endParaRPr lang="en-US" sz="4000"/>
          </a:p>
        </p:txBody>
      </p:sp>
      <p:pic>
        <p:nvPicPr>
          <p:cNvPr id="4" name="Picture 3" descr="Screenshot of a town survey questionnaire section titled “Town Facilities &amp; Services,” asking residents about priority facilities, maintenance or expansion, needed improvements, and unavailable services in Forest Heights. ">
            <a:extLst>
              <a:ext uri="{FF2B5EF4-FFF2-40B4-BE49-F238E27FC236}">
                <a16:creationId xmlns:a16="http://schemas.microsoft.com/office/drawing/2014/main" id="{41E4D2A5-28F5-E2B7-733C-E6B2543395AF}"/>
              </a:ext>
            </a:extLst>
          </p:cNvPr>
          <p:cNvPicPr>
            <a:picLocks noChangeAspect="1"/>
          </p:cNvPicPr>
          <p:nvPr/>
        </p:nvPicPr>
        <p:blipFill>
          <a:blip r:embed="rId2"/>
          <a:stretch>
            <a:fillRect/>
          </a:stretch>
        </p:blipFill>
        <p:spPr>
          <a:xfrm>
            <a:off x="925517" y="1825380"/>
            <a:ext cx="9968853" cy="11587092"/>
          </a:xfrm>
          <a:prstGeom prst="rect">
            <a:avLst/>
          </a:prstGeom>
          <a:ln w="76200">
            <a:solidFill>
              <a:schemeClr val="accent1"/>
            </a:solidFill>
          </a:ln>
        </p:spPr>
      </p:pic>
    </p:spTree>
    <p:extLst>
      <p:ext uri="{BB962C8B-B14F-4D97-AF65-F5344CB8AC3E}">
        <p14:creationId xmlns:p14="http://schemas.microsoft.com/office/powerpoint/2010/main" val="3354680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EBDA1-9D2F-D1D4-A9BF-E613CE66152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71FAD8-8663-8286-C873-C6BB4AE96470}"/>
              </a:ext>
              <a:ext uri="{C183D7F6-B498-43B3-948B-1728B52AA6E4}">
                <adec:decorative xmlns:adec="http://schemas.microsoft.com/office/drawing/2017/decorative" val="1"/>
              </a:ext>
            </a:extLst>
          </p:cNvPr>
          <p:cNvSpPr>
            <a:spLocks noGrp="1"/>
          </p:cNvSpPr>
          <p:nvPr>
            <p:ph type="sldNum" sz="quarter" idx="10"/>
          </p:nvPr>
        </p:nvSpPr>
        <p:spPr>
          <a:xfrm>
            <a:off x="12876150" y="13114292"/>
            <a:ext cx="5483544" cy="599920"/>
          </a:xfrm>
        </p:spPr>
        <p:txBody>
          <a:bodyPr/>
          <a:lstStyle/>
          <a:p>
            <a:pPr defTabSz="1827977"/>
            <a:fld id="{48F63A3B-78C7-47BE-AE5E-E10140E04643}" type="slidenum">
              <a:rPr lang="en-US">
                <a:solidFill>
                  <a:prstClr val="white">
                    <a:lumMod val="50000"/>
                  </a:prstClr>
                </a:solidFill>
                <a:latin typeface="Aptos" panose="02110004020202020204"/>
              </a:rPr>
              <a:pPr defTabSz="1827977"/>
              <a:t>9</a:t>
            </a:fld>
            <a:endParaRPr lang="en-US">
              <a:solidFill>
                <a:prstClr val="white">
                  <a:lumMod val="50000"/>
                </a:prstClr>
              </a:solidFill>
              <a:latin typeface="Aptos" panose="02110004020202020204"/>
            </a:endParaRPr>
          </a:p>
        </p:txBody>
      </p:sp>
      <p:sp>
        <p:nvSpPr>
          <p:cNvPr id="2" name="Rectangle 1">
            <a:extLst>
              <a:ext uri="{FF2B5EF4-FFF2-40B4-BE49-F238E27FC236}">
                <a16:creationId xmlns:a16="http://schemas.microsoft.com/office/drawing/2014/main" id="{2DD00188-9FDA-DED9-3FDB-B80B1E3BB25D}"/>
              </a:ext>
              <a:ext uri="{C183D7F6-B498-43B3-948B-1728B52AA6E4}">
                <adec:decorative xmlns:adec="http://schemas.microsoft.com/office/drawing/2017/decorative" val="1"/>
              </a:ext>
            </a:extLst>
          </p:cNvPr>
          <p:cNvSpPr/>
          <p:nvPr/>
        </p:nvSpPr>
        <p:spPr>
          <a:xfrm>
            <a:off x="3175" y="2577677"/>
            <a:ext cx="24371304" cy="2028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Display" panose="02110004020202020204"/>
            </a:endParaRPr>
          </a:p>
        </p:txBody>
      </p:sp>
      <p:sp>
        <p:nvSpPr>
          <p:cNvPr id="5" name="Title 4">
            <a:extLst>
              <a:ext uri="{FF2B5EF4-FFF2-40B4-BE49-F238E27FC236}">
                <a16:creationId xmlns:a16="http://schemas.microsoft.com/office/drawing/2014/main" id="{A02313C7-63A0-5411-4077-00A19619582B}"/>
              </a:ext>
            </a:extLst>
          </p:cNvPr>
          <p:cNvSpPr>
            <a:spLocks noGrp="1"/>
          </p:cNvSpPr>
          <p:nvPr>
            <p:ph type="title"/>
          </p:nvPr>
        </p:nvSpPr>
        <p:spPr>
          <a:xfrm>
            <a:off x="1678701" y="1982470"/>
            <a:ext cx="21020249" cy="2369723"/>
          </a:xfrm>
        </p:spPr>
        <p:txBody>
          <a:bodyPr/>
          <a:lstStyle/>
          <a:p>
            <a:r>
              <a:rPr lang="en-US" dirty="0">
                <a:solidFill>
                  <a:schemeClr val="bg1"/>
                </a:solidFill>
              </a:rPr>
              <a:t>Next Steps</a:t>
            </a:r>
          </a:p>
        </p:txBody>
      </p:sp>
      <p:sp>
        <p:nvSpPr>
          <p:cNvPr id="9" name="TextBox 8">
            <a:extLst>
              <a:ext uri="{FF2B5EF4-FFF2-40B4-BE49-F238E27FC236}">
                <a16:creationId xmlns:a16="http://schemas.microsoft.com/office/drawing/2014/main" id="{2BB84DF4-CEDB-B9C4-802D-9851BD95AA48}"/>
              </a:ext>
            </a:extLst>
          </p:cNvPr>
          <p:cNvSpPr txBox="1"/>
          <p:nvPr/>
        </p:nvSpPr>
        <p:spPr>
          <a:xfrm>
            <a:off x="1678701" y="5116606"/>
            <a:ext cx="20600778" cy="7860742"/>
          </a:xfrm>
          <a:prstGeom prst="rect">
            <a:avLst/>
          </a:prstGeom>
          <a:noFill/>
        </p:spPr>
        <p:txBody>
          <a:bodyPr wrap="square" rtlCol="0">
            <a:spAutoFit/>
          </a:bodyPr>
          <a:lstStyle/>
          <a:p>
            <a:pPr marL="685800" indent="-685800">
              <a:lnSpc>
                <a:spcPct val="150000"/>
              </a:lnSpc>
              <a:buClr>
                <a:schemeClr val="accent1"/>
              </a:buClr>
              <a:buFont typeface="Arial" panose="020B0604020202020204" pitchFamily="34" charset="0"/>
              <a:buChar char="•"/>
            </a:pPr>
            <a:r>
              <a:rPr lang="en-US" sz="6000" b="1"/>
              <a:t>Halloween Pop-Up: </a:t>
            </a:r>
            <a:r>
              <a:rPr lang="en-US" sz="6000"/>
              <a:t>October 31, 2026 </a:t>
            </a:r>
          </a:p>
          <a:p>
            <a:pPr marL="685800" indent="-685800">
              <a:lnSpc>
                <a:spcPct val="150000"/>
              </a:lnSpc>
              <a:buClr>
                <a:schemeClr val="accent1"/>
              </a:buClr>
              <a:buFont typeface="Arial" panose="020B0604020202020204" pitchFamily="34" charset="0"/>
              <a:buChar char="•"/>
            </a:pPr>
            <a:r>
              <a:rPr lang="en-US" sz="6000" b="1"/>
              <a:t>Focus Groups: </a:t>
            </a:r>
            <a:r>
              <a:rPr lang="en-US" sz="6000"/>
              <a:t>October 2026 – December 2026</a:t>
            </a:r>
            <a:r>
              <a:rPr lang="en-US" sz="6000">
                <a:solidFill>
                  <a:schemeClr val="accent1"/>
                </a:solidFill>
              </a:rPr>
              <a:t>*</a:t>
            </a:r>
          </a:p>
          <a:p>
            <a:pPr marL="685800" indent="-685800">
              <a:lnSpc>
                <a:spcPct val="150000"/>
              </a:lnSpc>
              <a:buClr>
                <a:schemeClr val="accent1"/>
              </a:buClr>
              <a:buFont typeface="Arial" panose="020B0604020202020204" pitchFamily="34" charset="0"/>
              <a:buChar char="•"/>
            </a:pPr>
            <a:r>
              <a:rPr lang="en-US" sz="6000" b="1"/>
              <a:t>Community Survey:</a:t>
            </a:r>
            <a:r>
              <a:rPr lang="en-US" sz="6000"/>
              <a:t> November 2026 – December 2026</a:t>
            </a:r>
            <a:r>
              <a:rPr lang="en-US" sz="6000">
                <a:solidFill>
                  <a:schemeClr val="accent1"/>
                </a:solidFill>
              </a:rPr>
              <a:t>*</a:t>
            </a:r>
          </a:p>
          <a:p>
            <a:pPr marL="1600017" lvl="1" indent="-685800">
              <a:buClr>
                <a:schemeClr val="accent1"/>
              </a:buClr>
              <a:buFont typeface="Arial" panose="020B0604020202020204" pitchFamily="34" charset="0"/>
              <a:buChar char="•"/>
            </a:pPr>
            <a:r>
              <a:rPr lang="en-US" sz="4800">
                <a:solidFill>
                  <a:schemeClr val="accent1"/>
                </a:solidFill>
              </a:rPr>
              <a:t>Project and Town websites, social media, mailers, physical posters, and hard copy available</a:t>
            </a:r>
          </a:p>
          <a:p>
            <a:pPr marL="685800" indent="-685800">
              <a:lnSpc>
                <a:spcPct val="150000"/>
              </a:lnSpc>
              <a:buClr>
                <a:schemeClr val="accent1"/>
              </a:buClr>
              <a:buFont typeface="Arial" panose="020B0604020202020204" pitchFamily="34" charset="0"/>
              <a:buChar char="•"/>
            </a:pPr>
            <a:r>
              <a:rPr lang="en-US" sz="6000" b="1"/>
              <a:t>Public Meeting #2: </a:t>
            </a:r>
            <a:r>
              <a:rPr lang="en-US" sz="6000"/>
              <a:t>January 2027 – February 2027</a:t>
            </a:r>
            <a:r>
              <a:rPr lang="en-US" sz="4800">
                <a:solidFill>
                  <a:schemeClr val="accent1"/>
                </a:solidFill>
              </a:rPr>
              <a:t>*</a:t>
            </a:r>
            <a:endParaRPr lang="en-US">
              <a:solidFill>
                <a:schemeClr val="accent1"/>
              </a:solidFill>
            </a:endParaRPr>
          </a:p>
          <a:p>
            <a:pPr>
              <a:lnSpc>
                <a:spcPct val="150000"/>
              </a:lnSpc>
            </a:pPr>
            <a:endParaRPr lang="en-US"/>
          </a:p>
        </p:txBody>
      </p:sp>
      <p:sp>
        <p:nvSpPr>
          <p:cNvPr id="4" name="TextBox 3">
            <a:extLst>
              <a:ext uri="{FF2B5EF4-FFF2-40B4-BE49-F238E27FC236}">
                <a16:creationId xmlns:a16="http://schemas.microsoft.com/office/drawing/2014/main" id="{EA6767A7-FA92-5AE2-B95C-CD10E636F2FA}"/>
              </a:ext>
            </a:extLst>
          </p:cNvPr>
          <p:cNvSpPr txBox="1"/>
          <p:nvPr/>
        </p:nvSpPr>
        <p:spPr>
          <a:xfrm>
            <a:off x="1678701" y="12740599"/>
            <a:ext cx="11741426" cy="769441"/>
          </a:xfrm>
          <a:prstGeom prst="rect">
            <a:avLst/>
          </a:prstGeom>
          <a:noFill/>
        </p:spPr>
        <p:txBody>
          <a:bodyPr wrap="square" rtlCol="0">
            <a:spAutoFit/>
          </a:bodyPr>
          <a:lstStyle/>
          <a:p>
            <a:pPr>
              <a:buClr>
                <a:schemeClr val="accent1"/>
              </a:buClr>
            </a:pPr>
            <a:r>
              <a:rPr lang="en-US" sz="4400">
                <a:solidFill>
                  <a:schemeClr val="accent1"/>
                </a:solidFill>
              </a:rPr>
              <a:t>* </a:t>
            </a:r>
            <a:r>
              <a:rPr lang="en-US" sz="4400" i="1"/>
              <a:t>Dates listed are tentative </a:t>
            </a:r>
          </a:p>
        </p:txBody>
      </p:sp>
    </p:spTree>
    <p:extLst>
      <p:ext uri="{BB962C8B-B14F-4D97-AF65-F5344CB8AC3E}">
        <p14:creationId xmlns:p14="http://schemas.microsoft.com/office/powerpoint/2010/main" val="3202199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745E2BF-02E5-975A-B08F-90EEB3483810}"/>
              </a:ext>
              <a:ext uri="{C183D7F6-B498-43B3-948B-1728B52AA6E4}">
                <adec:decorative xmlns:adec="http://schemas.microsoft.com/office/drawing/2017/decorative" val="1"/>
              </a:ext>
            </a:extLst>
          </p:cNvPr>
          <p:cNvSpPr>
            <a:spLocks noGrp="1"/>
          </p:cNvSpPr>
          <p:nvPr>
            <p:ph type="sldNum" sz="quarter" idx="10"/>
          </p:nvPr>
        </p:nvSpPr>
        <p:spPr>
          <a:xfrm>
            <a:off x="12876150" y="13114292"/>
            <a:ext cx="5483544" cy="599920"/>
          </a:xfrm>
        </p:spPr>
        <p:txBody>
          <a:bodyPr/>
          <a:lstStyle/>
          <a:p>
            <a:pPr defTabSz="1827977"/>
            <a:fld id="{48F63A3B-78C7-47BE-AE5E-E10140E04643}" type="slidenum">
              <a:rPr lang="en-US">
                <a:solidFill>
                  <a:prstClr val="white">
                    <a:lumMod val="50000"/>
                  </a:prstClr>
                </a:solidFill>
                <a:latin typeface="Aptos" panose="02110004020202020204"/>
              </a:rPr>
              <a:pPr defTabSz="1827977"/>
              <a:t>10</a:t>
            </a:fld>
            <a:endParaRPr lang="en-US">
              <a:solidFill>
                <a:prstClr val="white">
                  <a:lumMod val="50000"/>
                </a:prstClr>
              </a:solidFill>
              <a:latin typeface="Aptos" panose="02110004020202020204"/>
            </a:endParaRPr>
          </a:p>
        </p:txBody>
      </p:sp>
      <p:sp>
        <p:nvSpPr>
          <p:cNvPr id="2" name="Rectangle 1">
            <a:extLst>
              <a:ext uri="{FF2B5EF4-FFF2-40B4-BE49-F238E27FC236}">
                <a16:creationId xmlns:a16="http://schemas.microsoft.com/office/drawing/2014/main" id="{87E9AE25-897B-B543-9A3B-78687C50B700}"/>
              </a:ext>
              <a:ext uri="{C183D7F6-B498-43B3-948B-1728B52AA6E4}">
                <adec:decorative xmlns:adec="http://schemas.microsoft.com/office/drawing/2017/decorative" val="1"/>
              </a:ext>
            </a:extLst>
          </p:cNvPr>
          <p:cNvSpPr/>
          <p:nvPr/>
        </p:nvSpPr>
        <p:spPr>
          <a:xfrm>
            <a:off x="3175" y="2577677"/>
            <a:ext cx="24371304" cy="2028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7977"/>
            <a:endParaRPr lang="en-US" sz="3599">
              <a:solidFill>
                <a:prstClr val="white"/>
              </a:solidFill>
              <a:latin typeface="Aptos Display" panose="02110004020202020204"/>
            </a:endParaRPr>
          </a:p>
        </p:txBody>
      </p:sp>
      <p:sp>
        <p:nvSpPr>
          <p:cNvPr id="5" name="Title 4">
            <a:extLst>
              <a:ext uri="{FF2B5EF4-FFF2-40B4-BE49-F238E27FC236}">
                <a16:creationId xmlns:a16="http://schemas.microsoft.com/office/drawing/2014/main" id="{7735150F-6123-99D7-4F2B-BA34EF665D90}"/>
              </a:ext>
            </a:extLst>
          </p:cNvPr>
          <p:cNvSpPr>
            <a:spLocks noGrp="1"/>
          </p:cNvSpPr>
          <p:nvPr>
            <p:ph type="title"/>
          </p:nvPr>
        </p:nvSpPr>
        <p:spPr>
          <a:xfrm>
            <a:off x="1678701" y="1982470"/>
            <a:ext cx="21020249" cy="2369723"/>
          </a:xfrm>
        </p:spPr>
        <p:txBody>
          <a:bodyPr/>
          <a:lstStyle/>
          <a:p>
            <a:r>
              <a:rPr lang="en-US" dirty="0">
                <a:solidFill>
                  <a:schemeClr val="bg1"/>
                </a:solidFill>
              </a:rPr>
              <a:t>Thank you!</a:t>
            </a:r>
          </a:p>
        </p:txBody>
      </p:sp>
      <p:sp>
        <p:nvSpPr>
          <p:cNvPr id="8" name="TextBox 7">
            <a:extLst>
              <a:ext uri="{FF2B5EF4-FFF2-40B4-BE49-F238E27FC236}">
                <a16:creationId xmlns:a16="http://schemas.microsoft.com/office/drawing/2014/main" id="{8A8F12E8-B4FA-B53F-6640-D010C6B7A599}"/>
              </a:ext>
            </a:extLst>
          </p:cNvPr>
          <p:cNvSpPr txBox="1"/>
          <p:nvPr/>
        </p:nvSpPr>
        <p:spPr>
          <a:xfrm>
            <a:off x="9028646" y="5244028"/>
            <a:ext cx="6320357" cy="923281"/>
          </a:xfrm>
          <a:prstGeom prst="rect">
            <a:avLst/>
          </a:prstGeom>
          <a:noFill/>
        </p:spPr>
        <p:txBody>
          <a:bodyPr rot="0" spcFirstLastPara="0" vertOverflow="overflow" horzOverflow="overflow" vert="horz" wrap="square" lIns="182832" tIns="91416" rIns="182832" bIns="91416" numCol="1" spcCol="0" rtlCol="0" fromWordArt="0" anchor="t" anchorCtr="0" forceAA="0" compatLnSpc="1">
            <a:prstTxWarp prst="textNoShape">
              <a:avLst/>
            </a:prstTxWarp>
            <a:spAutoFit/>
          </a:bodyPr>
          <a:lstStyle/>
          <a:p>
            <a:pPr algn="ctr" defTabSz="1828343"/>
            <a:r>
              <a:rPr lang="en-US" sz="4800" b="1">
                <a:solidFill>
                  <a:prstClr val="black"/>
                </a:solidFill>
                <a:latin typeface="Aptos" panose="02110004020202020204"/>
              </a:rPr>
              <a:t>Project Contacts:</a:t>
            </a:r>
          </a:p>
        </p:txBody>
      </p:sp>
      <p:sp>
        <p:nvSpPr>
          <p:cNvPr id="6" name="TextBox 5">
            <a:extLst>
              <a:ext uri="{FF2B5EF4-FFF2-40B4-BE49-F238E27FC236}">
                <a16:creationId xmlns:a16="http://schemas.microsoft.com/office/drawing/2014/main" id="{488F7A7F-56C2-5EE2-D986-EA5C41BBD868}"/>
              </a:ext>
            </a:extLst>
          </p:cNvPr>
          <p:cNvSpPr txBox="1"/>
          <p:nvPr/>
        </p:nvSpPr>
        <p:spPr>
          <a:xfrm>
            <a:off x="8220122" y="6034802"/>
            <a:ext cx="7937407" cy="2031277"/>
          </a:xfrm>
          <a:prstGeom prst="rect">
            <a:avLst/>
          </a:prstGeom>
          <a:noFill/>
        </p:spPr>
        <p:txBody>
          <a:bodyPr rot="0" spcFirstLastPara="0" vertOverflow="overflow" horzOverflow="overflow" vert="horz" wrap="square" lIns="182832" tIns="91416" rIns="182832" bIns="91416" numCol="1" spcCol="0" rtlCol="0" fromWordArt="0" anchor="t" anchorCtr="0" forceAA="0" compatLnSpc="1">
            <a:prstTxWarp prst="textNoShape">
              <a:avLst/>
            </a:prstTxWarp>
            <a:spAutoFit/>
          </a:bodyPr>
          <a:lstStyle/>
          <a:p>
            <a:pPr algn="ctr" defTabSz="1828343"/>
            <a:r>
              <a:rPr lang="en-US" sz="4000">
                <a:solidFill>
                  <a:prstClr val="black"/>
                </a:solidFill>
                <a:latin typeface="Aptos" panose="02110004020202020204"/>
              </a:rPr>
              <a:t>Connor Klein, Project Manager</a:t>
            </a:r>
          </a:p>
          <a:p>
            <a:pPr algn="ctr" defTabSz="1828343"/>
            <a:r>
              <a:rPr lang="en-US" sz="4000">
                <a:solidFill>
                  <a:srgbClr val="253974"/>
                </a:solidFill>
                <a:latin typeface="Aptos" panose="02110004020202020204"/>
                <a:hlinkClick r:id="rId2">
                  <a:extLst>
                    <a:ext uri="{A12FA001-AC4F-418D-AE19-62706E023703}">
                      <ahyp:hlinkClr xmlns:ahyp="http://schemas.microsoft.com/office/drawing/2018/hyperlinkcolor" val="tx"/>
                    </a:ext>
                  </a:extLst>
                </a:hlinkClick>
              </a:rPr>
              <a:t>connor.klein@ppd.mncppc.org</a:t>
            </a:r>
            <a:endParaRPr lang="en-US" sz="4000">
              <a:solidFill>
                <a:srgbClr val="253974"/>
              </a:solidFill>
              <a:latin typeface="Aptos" panose="02110004020202020204"/>
            </a:endParaRPr>
          </a:p>
          <a:p>
            <a:pPr algn="ctr" defTabSz="1828343"/>
            <a:r>
              <a:rPr lang="en-US" sz="4000">
                <a:solidFill>
                  <a:prstClr val="black"/>
                </a:solidFill>
                <a:latin typeface="Aptos" panose="02110004020202020204"/>
              </a:rPr>
              <a:t>301-952-4609</a:t>
            </a:r>
          </a:p>
        </p:txBody>
      </p:sp>
      <p:sp>
        <p:nvSpPr>
          <p:cNvPr id="4" name="TextBox 3">
            <a:extLst>
              <a:ext uri="{FF2B5EF4-FFF2-40B4-BE49-F238E27FC236}">
                <a16:creationId xmlns:a16="http://schemas.microsoft.com/office/drawing/2014/main" id="{2DF10755-62E9-04E6-F23F-B705E673ED68}"/>
              </a:ext>
            </a:extLst>
          </p:cNvPr>
          <p:cNvSpPr txBox="1"/>
          <p:nvPr/>
        </p:nvSpPr>
        <p:spPr>
          <a:xfrm>
            <a:off x="7342294" y="7884066"/>
            <a:ext cx="9693061" cy="2031277"/>
          </a:xfrm>
          <a:prstGeom prst="rect">
            <a:avLst/>
          </a:prstGeom>
          <a:noFill/>
        </p:spPr>
        <p:txBody>
          <a:bodyPr rot="0" spcFirstLastPara="0" vertOverflow="overflow" horzOverflow="overflow" vert="horz" wrap="square" lIns="182832" tIns="91416" rIns="182832" bIns="91416" numCol="1" spcCol="0" rtlCol="0" fromWordArt="0" anchor="t" anchorCtr="0" forceAA="0" compatLnSpc="1">
            <a:prstTxWarp prst="textNoShape">
              <a:avLst/>
            </a:prstTxWarp>
            <a:spAutoFit/>
          </a:bodyPr>
          <a:lstStyle/>
          <a:p>
            <a:pPr algn="ctr" defTabSz="1828343"/>
            <a:r>
              <a:rPr lang="en-US" sz="4000">
                <a:solidFill>
                  <a:prstClr val="black"/>
                </a:solidFill>
                <a:latin typeface="Aptos" panose="02110004020202020204"/>
              </a:rPr>
              <a:t>Aaron Stiegler, Deputy Project Manager</a:t>
            </a:r>
          </a:p>
          <a:p>
            <a:pPr algn="ctr" defTabSz="1828343"/>
            <a:r>
              <a:rPr lang="en-US" sz="4000">
                <a:solidFill>
                  <a:srgbClr val="253974"/>
                </a:solidFill>
                <a:latin typeface="Aptos" panose="02110004020202020204"/>
                <a:hlinkClick r:id="rId3">
                  <a:extLst>
                    <a:ext uri="{A12FA001-AC4F-418D-AE19-62706E023703}">
                      <ahyp:hlinkClr xmlns:ahyp="http://schemas.microsoft.com/office/drawing/2018/hyperlinkcolor" val="tx"/>
                    </a:ext>
                  </a:extLst>
                </a:hlinkClick>
              </a:rPr>
              <a:t>aaron.stiegler@ppd.mncppc.org</a:t>
            </a:r>
            <a:endParaRPr lang="en-US" sz="4000">
              <a:solidFill>
                <a:srgbClr val="253974"/>
              </a:solidFill>
              <a:latin typeface="Aptos" panose="02110004020202020204"/>
            </a:endParaRPr>
          </a:p>
          <a:p>
            <a:pPr algn="ctr" defTabSz="1828343"/>
            <a:r>
              <a:rPr lang="en-US" sz="4000">
                <a:solidFill>
                  <a:prstClr val="black"/>
                </a:solidFill>
                <a:latin typeface="Aptos" panose="02110004020202020204"/>
              </a:rPr>
              <a:t>301-952-3209</a:t>
            </a:r>
          </a:p>
        </p:txBody>
      </p:sp>
      <p:sp>
        <p:nvSpPr>
          <p:cNvPr id="7" name="TextBox 6">
            <a:extLst>
              <a:ext uri="{FF2B5EF4-FFF2-40B4-BE49-F238E27FC236}">
                <a16:creationId xmlns:a16="http://schemas.microsoft.com/office/drawing/2014/main" id="{C23830BD-4FC5-FC16-8D8F-5483FE34EC34}"/>
              </a:ext>
            </a:extLst>
          </p:cNvPr>
          <p:cNvSpPr txBox="1"/>
          <p:nvPr/>
        </p:nvSpPr>
        <p:spPr>
          <a:xfrm>
            <a:off x="6880272" y="10526725"/>
            <a:ext cx="10617104" cy="1661688"/>
          </a:xfrm>
          <a:prstGeom prst="rect">
            <a:avLst/>
          </a:prstGeom>
          <a:noFill/>
        </p:spPr>
        <p:txBody>
          <a:bodyPr rot="0" spcFirstLastPara="0" vertOverflow="overflow" horzOverflow="overflow" vert="horz" wrap="square" lIns="182832" tIns="91416" rIns="182832" bIns="91416" numCol="1" spcCol="0" rtlCol="0" fromWordArt="0" anchor="t" anchorCtr="0" forceAA="0" compatLnSpc="1">
            <a:prstTxWarp prst="textNoShape">
              <a:avLst/>
            </a:prstTxWarp>
            <a:spAutoFit/>
          </a:bodyPr>
          <a:lstStyle/>
          <a:p>
            <a:pPr algn="ctr" defTabSz="1828343"/>
            <a:r>
              <a:rPr lang="en-US" sz="4799" b="1">
                <a:solidFill>
                  <a:srgbClr val="044437"/>
                </a:solidFill>
                <a:latin typeface="Aptos" panose="02110004020202020204"/>
              </a:rPr>
              <a:t>Neighborhood Revitalization Section</a:t>
            </a:r>
          </a:p>
          <a:p>
            <a:pPr algn="ctr" defTabSz="1828343"/>
            <a:r>
              <a:rPr lang="en-US" sz="4799" b="1">
                <a:solidFill>
                  <a:srgbClr val="044437"/>
                </a:solidFill>
                <a:latin typeface="Aptos" panose="02110004020202020204"/>
              </a:rPr>
              <a:t>Community Planning Division</a:t>
            </a:r>
          </a:p>
        </p:txBody>
      </p:sp>
      <p:sp>
        <p:nvSpPr>
          <p:cNvPr id="9" name="TextBox 8">
            <a:extLst>
              <a:ext uri="{FF2B5EF4-FFF2-40B4-BE49-F238E27FC236}">
                <a16:creationId xmlns:a16="http://schemas.microsoft.com/office/drawing/2014/main" id="{0AF4D23E-187F-962D-A310-44EB43384156}"/>
              </a:ext>
            </a:extLst>
          </p:cNvPr>
          <p:cNvSpPr txBox="1"/>
          <p:nvPr/>
        </p:nvSpPr>
        <p:spPr>
          <a:xfrm>
            <a:off x="515532" y="5201176"/>
            <a:ext cx="6180668" cy="646331"/>
          </a:xfrm>
          <a:prstGeom prst="rect">
            <a:avLst/>
          </a:prstGeom>
          <a:noFill/>
        </p:spPr>
        <p:txBody>
          <a:bodyPr wrap="square" rtlCol="0">
            <a:spAutoFit/>
          </a:bodyPr>
          <a:lstStyle/>
          <a:p>
            <a:pPr algn="ctr"/>
            <a:r>
              <a:rPr lang="en-US" b="1"/>
              <a:t>Project Website: </a:t>
            </a:r>
          </a:p>
        </p:txBody>
      </p:sp>
      <p:pic>
        <p:nvPicPr>
          <p:cNvPr id="11" name="Picture 10">
            <a:extLst>
              <a:ext uri="{FF2B5EF4-FFF2-40B4-BE49-F238E27FC236}">
                <a16:creationId xmlns:a16="http://schemas.microsoft.com/office/drawing/2014/main" id="{0B5FB353-7627-AE17-4785-C5B170A763D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32428" y="5956941"/>
            <a:ext cx="5746875" cy="5845088"/>
          </a:xfrm>
          <a:prstGeom prst="rect">
            <a:avLst/>
          </a:prstGeom>
        </p:spPr>
      </p:pic>
      <p:sp>
        <p:nvSpPr>
          <p:cNvPr id="15" name="TextBox 14">
            <a:extLst>
              <a:ext uri="{FF2B5EF4-FFF2-40B4-BE49-F238E27FC236}">
                <a16:creationId xmlns:a16="http://schemas.microsoft.com/office/drawing/2014/main" id="{556B8EED-C3A0-F3DD-5F59-B47C435F68F8}"/>
              </a:ext>
            </a:extLst>
          </p:cNvPr>
          <p:cNvSpPr txBox="1"/>
          <p:nvPr/>
        </p:nvSpPr>
        <p:spPr>
          <a:xfrm>
            <a:off x="767334" y="11911463"/>
            <a:ext cx="7055865" cy="1077218"/>
          </a:xfrm>
          <a:prstGeom prst="rect">
            <a:avLst/>
          </a:prstGeom>
          <a:noFill/>
        </p:spPr>
        <p:txBody>
          <a:bodyPr wrap="square">
            <a:spAutoFit/>
          </a:bodyPr>
          <a:lstStyle/>
          <a:p>
            <a:r>
              <a:rPr lang="en-US" sz="3200">
                <a:hlinkClick r:id="rId5"/>
              </a:rPr>
              <a:t>https://pgplanning.org/focus-areas/housing-neighborhoods/pamc/</a:t>
            </a:r>
            <a:endParaRPr lang="en-US" sz="3200"/>
          </a:p>
        </p:txBody>
      </p:sp>
    </p:spTree>
    <p:extLst>
      <p:ext uri="{BB962C8B-B14F-4D97-AF65-F5344CB8AC3E}">
        <p14:creationId xmlns:p14="http://schemas.microsoft.com/office/powerpoint/2010/main" val="638930371"/>
      </p:ext>
    </p:extLst>
  </p:cSld>
  <p:clrMapOvr>
    <a:masterClrMapping/>
  </p:clrMapOvr>
</p:sld>
</file>

<file path=ppt/theme/theme1.xml><?xml version="1.0" encoding="utf-8"?>
<a:theme xmlns:a="http://schemas.openxmlformats.org/drawingml/2006/main" name="Custom Design">
  <a:themeElements>
    <a:clrScheme name="PPD-colors">
      <a:dk1>
        <a:sysClr val="windowText" lastClr="000000"/>
      </a:dk1>
      <a:lt1>
        <a:sysClr val="window" lastClr="FFFFFF"/>
      </a:lt1>
      <a:dk2>
        <a:srgbClr val="044437"/>
      </a:dk2>
      <a:lt2>
        <a:srgbClr val="E7E6E6"/>
      </a:lt2>
      <a:accent1>
        <a:srgbClr val="77346F"/>
      </a:accent1>
      <a:accent2>
        <a:srgbClr val="DE713E"/>
      </a:accent2>
      <a:accent3>
        <a:srgbClr val="044437"/>
      </a:accent3>
      <a:accent4>
        <a:srgbClr val="C2A66B"/>
      </a:accent4>
      <a:accent5>
        <a:srgbClr val="436E77"/>
      </a:accent5>
      <a:accent6>
        <a:srgbClr val="C03222"/>
      </a:accent6>
      <a:hlink>
        <a:srgbClr val="243A75"/>
      </a:hlink>
      <a:folHlink>
        <a:srgbClr val="243A75"/>
      </a:folHlink>
    </a:clrScheme>
    <a:fontScheme name="PPD-fonts">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F14485FA-5832-4567-8FFC-DF8532FF4BD7}" vid="{34E77021-475F-464F-80EF-8F3ECE8C9129}"/>
    </a:ext>
  </a:extLst>
</a:theme>
</file>

<file path=ppt/theme/theme2.xml><?xml version="1.0" encoding="utf-8"?>
<a:theme xmlns:a="http://schemas.openxmlformats.org/drawingml/2006/main" name="1_Office Theme">
  <a:themeElements>
    <a:clrScheme name="PPD-colors">
      <a:dk1>
        <a:sysClr val="windowText" lastClr="000000"/>
      </a:dk1>
      <a:lt1>
        <a:sysClr val="window" lastClr="FFFFFF"/>
      </a:lt1>
      <a:dk2>
        <a:srgbClr val="044437"/>
      </a:dk2>
      <a:lt2>
        <a:srgbClr val="E7E6E6"/>
      </a:lt2>
      <a:accent1>
        <a:srgbClr val="77346F"/>
      </a:accent1>
      <a:accent2>
        <a:srgbClr val="DE713E"/>
      </a:accent2>
      <a:accent3>
        <a:srgbClr val="044437"/>
      </a:accent3>
      <a:accent4>
        <a:srgbClr val="C2A66B"/>
      </a:accent4>
      <a:accent5>
        <a:srgbClr val="436E77"/>
      </a:accent5>
      <a:accent6>
        <a:srgbClr val="C03222"/>
      </a:accent6>
      <a:hlink>
        <a:srgbClr val="243A75"/>
      </a:hlink>
      <a:folHlink>
        <a:srgbClr val="243A7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F14485FA-5832-4567-8FFC-DF8532FF4BD7}" vid="{7D7B15D6-3B0A-4C48-8BA7-721D2C7106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f2f8098-aec6-4a43-9de8-d4263610a070" xsi:nil="true"/>
    <lcf76f155ced4ddcb4097134ff3c332f xmlns="544b7acf-f362-4cc0-818e-159ed5c6324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DFBE806696DD47A05251F149E2BDE8" ma:contentTypeVersion="19" ma:contentTypeDescription="Create a new document." ma:contentTypeScope="" ma:versionID="946c355a9b6d916c4eeb74029f884939">
  <xsd:schema xmlns:xsd="http://www.w3.org/2001/XMLSchema" xmlns:xs="http://www.w3.org/2001/XMLSchema" xmlns:p="http://schemas.microsoft.com/office/2006/metadata/properties" xmlns:ns2="544b7acf-f362-4cc0-818e-159ed5c63244" xmlns:ns3="ef2f8098-aec6-4a43-9de8-d4263610a070" targetNamespace="http://schemas.microsoft.com/office/2006/metadata/properties" ma:root="true" ma:fieldsID="506108d619454efbce5d2ebc91e3a15b" ns2:_="" ns3:_="">
    <xsd:import namespace="544b7acf-f362-4cc0-818e-159ed5c63244"/>
    <xsd:import namespace="ef2f8098-aec6-4a43-9de8-d4263610a07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4b7acf-f362-4cc0-818e-159ed5c632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cf42e59-117c-4165-ac29-ae24445ce74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2f8098-aec6-4a43-9de8-d4263610a07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11fe80b-d228-4f03-a04d-f63775248922}" ma:internalName="TaxCatchAll" ma:showField="CatchAllData" ma:web="ef2f8098-aec6-4a43-9de8-d4263610a0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2453E1-30C9-4447-A093-5AD44B642971}">
  <ds:schemaRefs>
    <ds:schemaRef ds:uri="544b7acf-f362-4cc0-818e-159ed5c63244"/>
    <ds:schemaRef ds:uri="ef2f8098-aec6-4a43-9de8-d4263610a07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AD9453F-9F49-4B43-9334-88A473F1410E}">
  <ds:schemaRefs>
    <ds:schemaRef ds:uri="544b7acf-f362-4cc0-818e-159ed5c63244"/>
    <ds:schemaRef ds:uri="ef2f8098-aec6-4a43-9de8-d4263610a0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691AD9-A63D-4338-8128-2D9A1DA0C40F}">
  <ds:schemaRefs>
    <ds:schemaRef ds:uri="http://schemas.microsoft.com/sharepoint/v3/contenttype/forms"/>
  </ds:schemaRefs>
</ds:datastoreItem>
</file>

<file path=docMetadata/LabelInfo.xml><?xml version="1.0" encoding="utf-8"?>
<clbl:labelList xmlns:clbl="http://schemas.microsoft.com/office/2020/mipLabelMetadata">
  <clbl:label id="{a9061e0c-24ca-4c1c-beff-039bb8c05816}" enabled="0" method="" siteId="{a9061e0c-24ca-4c1c-beff-039bb8c05816}" removed="1"/>
</clbl:labelList>
</file>

<file path=docProps/app.xml><?xml version="1.0" encoding="utf-8"?>
<Properties xmlns="http://schemas.openxmlformats.org/officeDocument/2006/extended-properties" xmlns:vt="http://schemas.openxmlformats.org/officeDocument/2006/docPropsVTypes">
  <Template>PowerPointTemplate_July2026</Template>
  <TotalTime>0</TotalTime>
  <Words>565</Words>
  <Application>Microsoft Office PowerPoint</Application>
  <PresentationFormat>Custom</PresentationFormat>
  <Paragraphs>114</Paragraphs>
  <Slides>10</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Aptos Display</vt:lpstr>
      <vt:lpstr>Aptos SemiBold</vt:lpstr>
      <vt:lpstr>Arial</vt:lpstr>
      <vt:lpstr>Lato Light</vt:lpstr>
      <vt:lpstr>Montserrat Light</vt:lpstr>
      <vt:lpstr>Segoe UI Semilight</vt:lpstr>
      <vt:lpstr>Custom Design</vt:lpstr>
      <vt:lpstr>1_Office Theme</vt:lpstr>
      <vt:lpstr>TOWN OF FOREST HEIGHTS GROWTH PREPAREDNESS PLAN</vt:lpstr>
      <vt:lpstr>Agenda</vt:lpstr>
      <vt:lpstr>Growth Preparedness Plan</vt:lpstr>
      <vt:lpstr>National View</vt:lpstr>
      <vt:lpstr>PROJECT GOALS &amp; OBJECTIVES</vt:lpstr>
      <vt:lpstr>PROJECT TIMELINE</vt:lpstr>
      <vt:lpstr>How to Participate Today!</vt:lpstr>
      <vt:lpstr>INTERACTIVE COMMUNITY STATIONS</vt:lpstr>
      <vt:lpstr>Next Steps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Pamela Nkwantabisah</dc:creator>
  <cp:keywords/>
  <dc:description/>
  <cp:lastModifiedBy>Brockinton, Carly</cp:lastModifiedBy>
  <cp:revision>7</cp:revision>
  <dcterms:created xsi:type="dcterms:W3CDTF">2026-10-14T13:18:53Z</dcterms:created>
  <dcterms:modified xsi:type="dcterms:W3CDTF">2026-11-02T15:52:59Z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0x010100BEDFBE806696DD47A05251F149E2BDE8</vt:lpwstr>
  </property>
  <property fmtid="{D5CDD505-2E9C-101B-9397-08002B2CF9AE}" pid="3" name="MediaServiceImageTags">
    <vt:lpwstr/>
  </property>
</Properties>
</file>