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4"/>
  </p:sldMasterIdLst>
  <p:notesMasterIdLst>
    <p:notesMasterId r:id="rId32"/>
  </p:notesMasterIdLst>
  <p:sldIdLst>
    <p:sldId id="641" r:id="rId5"/>
    <p:sldId id="648" r:id="rId6"/>
    <p:sldId id="639" r:id="rId7"/>
    <p:sldId id="647" r:id="rId8"/>
    <p:sldId id="603" r:id="rId9"/>
    <p:sldId id="536" r:id="rId10"/>
    <p:sldId id="630" r:id="rId11"/>
    <p:sldId id="637" r:id="rId12"/>
    <p:sldId id="261" r:id="rId13"/>
    <p:sldId id="543" r:id="rId14"/>
    <p:sldId id="418" r:id="rId15"/>
    <p:sldId id="661" r:id="rId16"/>
    <p:sldId id="667" r:id="rId17"/>
    <p:sldId id="666" r:id="rId18"/>
    <p:sldId id="668" r:id="rId19"/>
    <p:sldId id="674" r:id="rId20"/>
    <p:sldId id="670" r:id="rId21"/>
    <p:sldId id="664" r:id="rId22"/>
    <p:sldId id="665" r:id="rId23"/>
    <p:sldId id="669" r:id="rId24"/>
    <p:sldId id="671" r:id="rId25"/>
    <p:sldId id="672" r:id="rId26"/>
    <p:sldId id="673" r:id="rId27"/>
    <p:sldId id="657" r:id="rId28"/>
    <p:sldId id="660" r:id="rId29"/>
    <p:sldId id="416" r:id="rId30"/>
    <p:sldId id="64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ckson, Anika" initials="JA" lastIdx="2" clrIdx="6">
    <p:extLst>
      <p:ext uri="{19B8F6BF-5375-455C-9EA6-DF929625EA0E}">
        <p15:presenceInfo xmlns:p15="http://schemas.microsoft.com/office/powerpoint/2012/main" userId="S::anika.jackson@MNCPPC.ORG::41c56265-d5e6-4f8e-9e1b-9feeedb9a0ef" providerId="AD"/>
      </p:ext>
    </p:extLst>
  </p:cmAuthor>
  <p:cmAuthor id="1" name="Tiffany Lyons" initials="TL" lastIdx="7" clrIdx="0">
    <p:extLst>
      <p:ext uri="{19B8F6BF-5375-455C-9EA6-DF929625EA0E}">
        <p15:presenceInfo xmlns:p15="http://schemas.microsoft.com/office/powerpoint/2012/main" userId="Tiffany Lyons" providerId="None"/>
      </p:ext>
    </p:extLst>
  </p:cmAuthor>
  <p:cmAuthor id="8" name="Tiffany Lyons" initials="TL [2]" lastIdx="2" clrIdx="7">
    <p:extLst>
      <p:ext uri="{19B8F6BF-5375-455C-9EA6-DF929625EA0E}">
        <p15:presenceInfo xmlns:p15="http://schemas.microsoft.com/office/powerpoint/2012/main" userId="S::tlyons@lord.ca::5af78a00-9e5d-4408-8ed2-c9dca09a3c86" providerId="AD"/>
      </p:ext>
    </p:extLst>
  </p:cmAuthor>
  <p:cmAuthor id="2" name="Carly Brockinton" initials="CB" lastIdx="6" clrIdx="1">
    <p:extLst>
      <p:ext uri="{19B8F6BF-5375-455C-9EA6-DF929625EA0E}">
        <p15:presenceInfo xmlns:p15="http://schemas.microsoft.com/office/powerpoint/2012/main" userId="155878d7f070709c" providerId="Windows Live"/>
      </p:ext>
    </p:extLst>
  </p:cmAuthor>
  <p:cmAuthor id="9" name="Luckin, Zachary" initials="LZ" lastIdx="2" clrIdx="8">
    <p:extLst>
      <p:ext uri="{19B8F6BF-5375-455C-9EA6-DF929625EA0E}">
        <p15:presenceInfo xmlns:p15="http://schemas.microsoft.com/office/powerpoint/2012/main" userId="S::zachary.luckin@ppd.mncppc.org::05d12050-6394-48bc-a817-4338dc6edc6b" providerId="AD"/>
      </p:ext>
    </p:extLst>
  </p:cmAuthor>
  <p:cmAuthor id="3" name="Carly" initials="C" lastIdx="4" clrIdx="2">
    <p:extLst>
      <p:ext uri="{19B8F6BF-5375-455C-9EA6-DF929625EA0E}">
        <p15:presenceInfo xmlns:p15="http://schemas.microsoft.com/office/powerpoint/2012/main" userId="Carly" providerId="None"/>
      </p:ext>
    </p:extLst>
  </p:cmAuthor>
  <p:cmAuthor id="4" name="Reynolds, Kipling" initials="RK" lastIdx="23" clrIdx="3">
    <p:extLst>
      <p:ext uri="{19B8F6BF-5375-455C-9EA6-DF929625EA0E}">
        <p15:presenceInfo xmlns:p15="http://schemas.microsoft.com/office/powerpoint/2012/main" userId="S::Kipling.Reynolds@ppd.mncppc.org::245cdaac-3b0b-4dd6-9e38-147c06cb0f75" providerId="AD"/>
      </p:ext>
    </p:extLst>
  </p:cmAuthor>
  <p:cmAuthor id="5" name="Akins, Vanessa" initials="AV" lastIdx="12" clrIdx="4">
    <p:extLst>
      <p:ext uri="{19B8F6BF-5375-455C-9EA6-DF929625EA0E}">
        <p15:presenceInfo xmlns:p15="http://schemas.microsoft.com/office/powerpoint/2012/main" userId="S::vanessa.akins@ppd.mncppc.org::dd24468d-40d8-4d36-94dd-d4f0c7a048b1" providerId="AD"/>
      </p:ext>
    </p:extLst>
  </p:cmAuthor>
  <p:cmAuthor id="6" name="Brockinton, Carly" initials="BC" lastIdx="1" clrIdx="5">
    <p:extLst>
      <p:ext uri="{19B8F6BF-5375-455C-9EA6-DF929625EA0E}">
        <p15:presenceInfo xmlns:p15="http://schemas.microsoft.com/office/powerpoint/2012/main" userId="S::carly.brockinton@ppd.mncppc.org::0bd750ae-5cb2-46ff-ab89-a848f16125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13E"/>
    <a:srgbClr val="FFFFFF"/>
    <a:srgbClr val="044437"/>
    <a:srgbClr val="77346F"/>
    <a:srgbClr val="C2A76B"/>
    <a:srgbClr val="436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5E300-E4CA-4B1A-B2C5-807ACAB5CD90}" v="25" dt="2020-12-31T12:38:39.337"/>
    <p1510:client id="{AD98AC69-DF2E-4CAD-9A1E-5820813CED88}" v="113" dt="2020-12-28T17:09:05.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59" autoAdjust="0"/>
    <p:restoredTop sz="91589" autoAdjust="0"/>
  </p:normalViewPr>
  <p:slideViewPr>
    <p:cSldViewPr snapToGrid="0">
      <p:cViewPr varScale="1">
        <p:scale>
          <a:sx n="91" d="100"/>
          <a:sy n="91" d="100"/>
        </p:scale>
        <p:origin x="2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userId="0bd750ae-5cb2-46ff-ab89-a848f16125a1" providerId="ADAL" clId="{AD98AC69-DF2E-4CAD-9A1E-5820813CED88}"/>
    <pc:docChg chg="undo custSel modSld modMainMaster">
      <pc:chgData name="Carly" userId="0bd750ae-5cb2-46ff-ab89-a848f16125a1" providerId="ADAL" clId="{AD98AC69-DF2E-4CAD-9A1E-5820813CED88}" dt="2020-12-28T17:38:13.334" v="279" actId="2711"/>
      <pc:docMkLst>
        <pc:docMk/>
      </pc:docMkLst>
      <pc:sldChg chg="setBg">
        <pc:chgData name="Carly" userId="0bd750ae-5cb2-46ff-ab89-a848f16125a1" providerId="ADAL" clId="{AD98AC69-DF2E-4CAD-9A1E-5820813CED88}" dt="2020-12-28T17:20:55.092" v="184"/>
        <pc:sldMkLst>
          <pc:docMk/>
          <pc:sldMk cId="3127022454" sldId="261"/>
        </pc:sldMkLst>
      </pc:sldChg>
      <pc:sldChg chg="modSp mod">
        <pc:chgData name="Carly" userId="0bd750ae-5cb2-46ff-ab89-a848f16125a1" providerId="ADAL" clId="{AD98AC69-DF2E-4CAD-9A1E-5820813CED88}" dt="2020-12-28T17:37:56.196" v="276" actId="2711"/>
        <pc:sldMkLst>
          <pc:docMk/>
          <pc:sldMk cId="168441523" sldId="416"/>
        </pc:sldMkLst>
        <pc:spChg chg="mod">
          <ac:chgData name="Carly" userId="0bd750ae-5cb2-46ff-ab89-a848f16125a1" providerId="ADAL" clId="{AD98AC69-DF2E-4CAD-9A1E-5820813CED88}" dt="2020-12-28T17:37:56.196" v="276" actId="2711"/>
          <ac:spMkLst>
            <pc:docMk/>
            <pc:sldMk cId="168441523" sldId="416"/>
            <ac:spMk id="3" creationId="{3DE46F97-86B3-42A4-BFA2-E9EDBD653821}"/>
          </ac:spMkLst>
        </pc:spChg>
      </pc:sldChg>
      <pc:sldChg chg="modSp mod">
        <pc:chgData name="Carly" userId="0bd750ae-5cb2-46ff-ab89-a848f16125a1" providerId="ADAL" clId="{AD98AC69-DF2E-4CAD-9A1E-5820813CED88}" dt="2020-12-28T17:14:54.846" v="135" actId="1037"/>
        <pc:sldMkLst>
          <pc:docMk/>
          <pc:sldMk cId="641226256" sldId="418"/>
        </pc:sldMkLst>
        <pc:spChg chg="mod">
          <ac:chgData name="Carly" userId="0bd750ae-5cb2-46ff-ab89-a848f16125a1" providerId="ADAL" clId="{AD98AC69-DF2E-4CAD-9A1E-5820813CED88}" dt="2020-12-28T17:14:54.846" v="135" actId="1037"/>
          <ac:spMkLst>
            <pc:docMk/>
            <pc:sldMk cId="641226256" sldId="418"/>
            <ac:spMk id="14" creationId="{A82B8182-EBE4-4D26-A9B8-BA877D6B876F}"/>
          </ac:spMkLst>
        </pc:spChg>
      </pc:sldChg>
      <pc:sldChg chg="modSp mod">
        <pc:chgData name="Carly" userId="0bd750ae-5cb2-46ff-ab89-a848f16125a1" providerId="ADAL" clId="{AD98AC69-DF2E-4CAD-9A1E-5820813CED88}" dt="2020-12-28T17:05:28.742" v="68" actId="20577"/>
        <pc:sldMkLst>
          <pc:docMk/>
          <pc:sldMk cId="2007074053" sldId="536"/>
        </pc:sldMkLst>
        <pc:spChg chg="mod">
          <ac:chgData name="Carly" userId="0bd750ae-5cb2-46ff-ab89-a848f16125a1" providerId="ADAL" clId="{AD98AC69-DF2E-4CAD-9A1E-5820813CED88}" dt="2020-12-28T17:05:11.046" v="52" actId="1036"/>
          <ac:spMkLst>
            <pc:docMk/>
            <pc:sldMk cId="2007074053" sldId="536"/>
            <ac:spMk id="15" creationId="{4B3697D1-C5B1-40B1-BB97-017867FBD60E}"/>
          </ac:spMkLst>
        </pc:spChg>
        <pc:spChg chg="mod">
          <ac:chgData name="Carly" userId="0bd750ae-5cb2-46ff-ab89-a848f16125a1" providerId="ADAL" clId="{AD98AC69-DF2E-4CAD-9A1E-5820813CED88}" dt="2020-12-28T17:04:49.180" v="38" actId="1038"/>
          <ac:spMkLst>
            <pc:docMk/>
            <pc:sldMk cId="2007074053" sldId="536"/>
            <ac:spMk id="47" creationId="{6A74977D-07F1-4E61-8934-DDADA40BB7E4}"/>
          </ac:spMkLst>
        </pc:spChg>
        <pc:spChg chg="mod">
          <ac:chgData name="Carly" userId="0bd750ae-5cb2-46ff-ab89-a848f16125a1" providerId="ADAL" clId="{AD98AC69-DF2E-4CAD-9A1E-5820813CED88}" dt="2020-12-28T17:04:49.180" v="38" actId="1038"/>
          <ac:spMkLst>
            <pc:docMk/>
            <pc:sldMk cId="2007074053" sldId="536"/>
            <ac:spMk id="70" creationId="{BAFD0CE1-F2A6-4226-8EBB-568C2EBC331B}"/>
          </ac:spMkLst>
        </pc:spChg>
        <pc:spChg chg="mod">
          <ac:chgData name="Carly" userId="0bd750ae-5cb2-46ff-ab89-a848f16125a1" providerId="ADAL" clId="{AD98AC69-DF2E-4CAD-9A1E-5820813CED88}" dt="2020-12-28T17:05:28.742" v="68" actId="20577"/>
          <ac:spMkLst>
            <pc:docMk/>
            <pc:sldMk cId="2007074053" sldId="536"/>
            <ac:spMk id="84" creationId="{C48B2F8F-BF89-4337-B79E-223D47374A74}"/>
          </ac:spMkLst>
        </pc:spChg>
        <pc:picChg chg="mod">
          <ac:chgData name="Carly" userId="0bd750ae-5cb2-46ff-ab89-a848f16125a1" providerId="ADAL" clId="{AD98AC69-DF2E-4CAD-9A1E-5820813CED88}" dt="2020-12-28T17:05:08.229" v="50" actId="1035"/>
          <ac:picMkLst>
            <pc:docMk/>
            <pc:sldMk cId="2007074053" sldId="536"/>
            <ac:picMk id="5" creationId="{47B57FED-4E22-46AB-BC11-1D0B6DA7BA5C}"/>
          </ac:picMkLst>
        </pc:picChg>
        <pc:picChg chg="mod">
          <ac:chgData name="Carly" userId="0bd750ae-5cb2-46ff-ab89-a848f16125a1" providerId="ADAL" clId="{AD98AC69-DF2E-4CAD-9A1E-5820813CED88}" dt="2020-12-28T17:04:49.180" v="38" actId="1038"/>
          <ac:picMkLst>
            <pc:docMk/>
            <pc:sldMk cId="2007074053" sldId="536"/>
            <ac:picMk id="8" creationId="{7605F80D-7C37-42DE-8244-2BBAA0DFD1D6}"/>
          </ac:picMkLst>
        </pc:picChg>
        <pc:picChg chg="mod modCrop">
          <ac:chgData name="Carly" userId="0bd750ae-5cb2-46ff-ab89-a848f16125a1" providerId="ADAL" clId="{AD98AC69-DF2E-4CAD-9A1E-5820813CED88}" dt="2020-12-28T17:04:59.670" v="42" actId="18131"/>
          <ac:picMkLst>
            <pc:docMk/>
            <pc:sldMk cId="2007074053" sldId="536"/>
            <ac:picMk id="11" creationId="{B669708E-54CF-4B86-864D-B8307F78B465}"/>
          </ac:picMkLst>
        </pc:picChg>
      </pc:sldChg>
      <pc:sldChg chg="setBg">
        <pc:chgData name="Carly" userId="0bd750ae-5cb2-46ff-ab89-a848f16125a1" providerId="ADAL" clId="{AD98AC69-DF2E-4CAD-9A1E-5820813CED88}" dt="2020-12-28T17:20:55.092" v="184"/>
        <pc:sldMkLst>
          <pc:docMk/>
          <pc:sldMk cId="2834635361" sldId="543"/>
        </pc:sldMkLst>
      </pc:sldChg>
      <pc:sldChg chg="modSp mod setBg">
        <pc:chgData name="Carly" userId="0bd750ae-5cb2-46ff-ab89-a848f16125a1" providerId="ADAL" clId="{AD98AC69-DF2E-4CAD-9A1E-5820813CED88}" dt="2020-12-28T17:20:55.092" v="184"/>
        <pc:sldMkLst>
          <pc:docMk/>
          <pc:sldMk cId="2559632894" sldId="603"/>
        </pc:sldMkLst>
        <pc:spChg chg="mod">
          <ac:chgData name="Carly" userId="0bd750ae-5cb2-46ff-ab89-a848f16125a1" providerId="ADAL" clId="{AD98AC69-DF2E-4CAD-9A1E-5820813CED88}" dt="2020-12-28T17:04:31.457" v="22" actId="20577"/>
          <ac:spMkLst>
            <pc:docMk/>
            <pc:sldMk cId="2559632894" sldId="603"/>
            <ac:spMk id="3" creationId="{FFA81807-8E8C-4597-A7DE-01CA165FFB65}"/>
          </ac:spMkLst>
        </pc:spChg>
        <pc:spChg chg="mod">
          <ac:chgData name="Carly" userId="0bd750ae-5cb2-46ff-ab89-a848f16125a1" providerId="ADAL" clId="{AD98AC69-DF2E-4CAD-9A1E-5820813CED88}" dt="2020-12-28T17:03:48.501" v="14" actId="1076"/>
          <ac:spMkLst>
            <pc:docMk/>
            <pc:sldMk cId="2559632894" sldId="603"/>
            <ac:spMk id="11" creationId="{00000000-0000-0000-0000-000000000000}"/>
          </ac:spMkLst>
        </pc:spChg>
        <pc:picChg chg="mod modCrop">
          <ac:chgData name="Carly" userId="0bd750ae-5cb2-46ff-ab89-a848f16125a1" providerId="ADAL" clId="{AD98AC69-DF2E-4CAD-9A1E-5820813CED88}" dt="2020-12-28T17:04:30.827" v="21" actId="732"/>
          <ac:picMkLst>
            <pc:docMk/>
            <pc:sldMk cId="2559632894" sldId="603"/>
            <ac:picMk id="9" creationId="{6EE3D4FA-A424-4587-9DAB-7CAE3C20CB39}"/>
          </ac:picMkLst>
        </pc:picChg>
      </pc:sldChg>
      <pc:sldChg chg="addSp modSp mod setBg">
        <pc:chgData name="Carly" userId="0bd750ae-5cb2-46ff-ab89-a848f16125a1" providerId="ADAL" clId="{AD98AC69-DF2E-4CAD-9A1E-5820813CED88}" dt="2020-12-28T17:20:55.092" v="184"/>
        <pc:sldMkLst>
          <pc:docMk/>
          <pc:sldMk cId="228620769" sldId="630"/>
        </pc:sldMkLst>
        <pc:spChg chg="mod">
          <ac:chgData name="Carly" userId="0bd750ae-5cb2-46ff-ab89-a848f16125a1" providerId="ADAL" clId="{AD98AC69-DF2E-4CAD-9A1E-5820813CED88}" dt="2020-12-28T17:08:59.598" v="111" actId="255"/>
          <ac:spMkLst>
            <pc:docMk/>
            <pc:sldMk cId="228620769" sldId="630"/>
            <ac:spMk id="3" creationId="{00000000-0000-0000-0000-000000000000}"/>
          </ac:spMkLst>
        </pc:spChg>
        <pc:spChg chg="add mod">
          <ac:chgData name="Carly" userId="0bd750ae-5cb2-46ff-ab89-a848f16125a1" providerId="ADAL" clId="{AD98AC69-DF2E-4CAD-9A1E-5820813CED88}" dt="2020-12-28T17:09:05.297" v="112" actId="20577"/>
          <ac:spMkLst>
            <pc:docMk/>
            <pc:sldMk cId="228620769" sldId="630"/>
            <ac:spMk id="4" creationId="{174BB6A2-CB2B-4D1E-8C9E-1A6303A68E4D}"/>
          </ac:spMkLst>
        </pc:spChg>
        <pc:spChg chg="mod">
          <ac:chgData name="Carly" userId="0bd750ae-5cb2-46ff-ab89-a848f16125a1" providerId="ADAL" clId="{AD98AC69-DF2E-4CAD-9A1E-5820813CED88}" dt="2020-12-28T17:10:05.865" v="124" actId="20577"/>
          <ac:spMkLst>
            <pc:docMk/>
            <pc:sldMk cId="228620769" sldId="630"/>
            <ac:spMk id="21" creationId="{3D5AF2CF-323B-4BED-BF82-2DD9EC199BC5}"/>
          </ac:spMkLst>
        </pc:spChg>
        <pc:picChg chg="mod">
          <ac:chgData name="Carly" userId="0bd750ae-5cb2-46ff-ab89-a848f16125a1" providerId="ADAL" clId="{AD98AC69-DF2E-4CAD-9A1E-5820813CED88}" dt="2020-12-28T17:09:37.087" v="114" actId="1076"/>
          <ac:picMkLst>
            <pc:docMk/>
            <pc:sldMk cId="228620769" sldId="630"/>
            <ac:picMk id="5" creationId="{985DB7BF-79A9-42AA-8175-C7F64A059C3D}"/>
          </ac:picMkLst>
        </pc:picChg>
      </pc:sldChg>
      <pc:sldChg chg="modSp mod">
        <pc:chgData name="Carly" userId="0bd750ae-5cb2-46ff-ab89-a848f16125a1" providerId="ADAL" clId="{AD98AC69-DF2E-4CAD-9A1E-5820813CED88}" dt="2020-12-28T17:12:44.013" v="127" actId="1035"/>
        <pc:sldMkLst>
          <pc:docMk/>
          <pc:sldMk cId="203077381" sldId="637"/>
        </pc:sldMkLst>
        <pc:spChg chg="mod">
          <ac:chgData name="Carly" userId="0bd750ae-5cb2-46ff-ab89-a848f16125a1" providerId="ADAL" clId="{AD98AC69-DF2E-4CAD-9A1E-5820813CED88}" dt="2020-12-28T17:12:44.013" v="127" actId="1035"/>
          <ac:spMkLst>
            <pc:docMk/>
            <pc:sldMk cId="203077381" sldId="637"/>
            <ac:spMk id="23" creationId="{8C59A261-8821-4E75-9D14-6C9DDEFB5A9D}"/>
          </ac:spMkLst>
        </pc:spChg>
        <pc:spChg chg="mod">
          <ac:chgData name="Carly" userId="0bd750ae-5cb2-46ff-ab89-a848f16125a1" providerId="ADAL" clId="{AD98AC69-DF2E-4CAD-9A1E-5820813CED88}" dt="2020-12-28T17:12:38.346" v="125" actId="1035"/>
          <ac:spMkLst>
            <pc:docMk/>
            <pc:sldMk cId="203077381" sldId="637"/>
            <ac:spMk id="25" creationId="{7C7B7EE0-F041-4224-8D24-3664A9137B5E}"/>
          </ac:spMkLst>
        </pc:spChg>
      </pc:sldChg>
      <pc:sldChg chg="modSp mod">
        <pc:chgData name="Carly" userId="0bd750ae-5cb2-46ff-ab89-a848f16125a1" providerId="ADAL" clId="{AD98AC69-DF2E-4CAD-9A1E-5820813CED88}" dt="2020-12-28T17:01:52.655" v="3" actId="2711"/>
        <pc:sldMkLst>
          <pc:docMk/>
          <pc:sldMk cId="1647716823" sldId="639"/>
        </pc:sldMkLst>
        <pc:spChg chg="mod">
          <ac:chgData name="Carly" userId="0bd750ae-5cb2-46ff-ab89-a848f16125a1" providerId="ADAL" clId="{AD98AC69-DF2E-4CAD-9A1E-5820813CED88}" dt="2020-12-28T17:01:52.655" v="3" actId="2711"/>
          <ac:spMkLst>
            <pc:docMk/>
            <pc:sldMk cId="1647716823" sldId="639"/>
            <ac:spMk id="5" creationId="{EE04AD07-E30B-42D3-A165-6093DFC628FD}"/>
          </ac:spMkLst>
        </pc:spChg>
        <pc:picChg chg="mod modCrop">
          <ac:chgData name="Carly" userId="0bd750ae-5cb2-46ff-ab89-a848f16125a1" providerId="ADAL" clId="{AD98AC69-DF2E-4CAD-9A1E-5820813CED88}" dt="2020-12-28T17:01:41.773" v="1" actId="1076"/>
          <ac:picMkLst>
            <pc:docMk/>
            <pc:sldMk cId="1647716823" sldId="639"/>
            <ac:picMk id="2" creationId="{4D4C37E1-07BA-409B-9AC1-37C45A5F22CB}"/>
          </ac:picMkLst>
        </pc:picChg>
      </pc:sldChg>
      <pc:sldChg chg="setBg">
        <pc:chgData name="Carly" userId="0bd750ae-5cb2-46ff-ab89-a848f16125a1" providerId="ADAL" clId="{AD98AC69-DF2E-4CAD-9A1E-5820813CED88}" dt="2020-12-28T17:20:55.092" v="184"/>
        <pc:sldMkLst>
          <pc:docMk/>
          <pc:sldMk cId="1939313027" sldId="641"/>
        </pc:sldMkLst>
      </pc:sldChg>
      <pc:sldChg chg="modSp mod">
        <pc:chgData name="Carly" userId="0bd750ae-5cb2-46ff-ab89-a848f16125a1" providerId="ADAL" clId="{AD98AC69-DF2E-4CAD-9A1E-5820813CED88}" dt="2020-12-28T17:38:13.334" v="279" actId="2711"/>
        <pc:sldMkLst>
          <pc:docMk/>
          <pc:sldMk cId="2570105368" sldId="646"/>
        </pc:sldMkLst>
        <pc:spChg chg="mod">
          <ac:chgData name="Carly" userId="0bd750ae-5cb2-46ff-ab89-a848f16125a1" providerId="ADAL" clId="{AD98AC69-DF2E-4CAD-9A1E-5820813CED88}" dt="2020-12-28T17:38:05.129" v="277" actId="2711"/>
          <ac:spMkLst>
            <pc:docMk/>
            <pc:sldMk cId="2570105368" sldId="646"/>
            <ac:spMk id="6" creationId="{16C48E38-6BAF-4F92-B619-7C4D13021B29}"/>
          </ac:spMkLst>
        </pc:spChg>
        <pc:spChg chg="mod">
          <ac:chgData name="Carly" userId="0bd750ae-5cb2-46ff-ab89-a848f16125a1" providerId="ADAL" clId="{AD98AC69-DF2E-4CAD-9A1E-5820813CED88}" dt="2020-12-28T17:38:09.041" v="278" actId="2711"/>
          <ac:spMkLst>
            <pc:docMk/>
            <pc:sldMk cId="2570105368" sldId="646"/>
            <ac:spMk id="7" creationId="{5C94447F-090D-4ECB-955B-B30918E3754E}"/>
          </ac:spMkLst>
        </pc:spChg>
        <pc:spChg chg="mod">
          <ac:chgData name="Carly" userId="0bd750ae-5cb2-46ff-ab89-a848f16125a1" providerId="ADAL" clId="{AD98AC69-DF2E-4CAD-9A1E-5820813CED88}" dt="2020-12-28T17:38:13.334" v="279" actId="2711"/>
          <ac:spMkLst>
            <pc:docMk/>
            <pc:sldMk cId="2570105368" sldId="646"/>
            <ac:spMk id="9" creationId="{AA08EC60-08C1-47AE-AE60-4D48DDD39B9E}"/>
          </ac:spMkLst>
        </pc:spChg>
      </pc:sldChg>
      <pc:sldChg chg="modSp mod">
        <pc:chgData name="Carly" userId="0bd750ae-5cb2-46ff-ab89-a848f16125a1" providerId="ADAL" clId="{AD98AC69-DF2E-4CAD-9A1E-5820813CED88}" dt="2020-12-28T17:02:16.310" v="7" actId="20577"/>
        <pc:sldMkLst>
          <pc:docMk/>
          <pc:sldMk cId="841270517" sldId="647"/>
        </pc:sldMkLst>
        <pc:spChg chg="mod">
          <ac:chgData name="Carly" userId="0bd750ae-5cb2-46ff-ab89-a848f16125a1" providerId="ADAL" clId="{AD98AC69-DF2E-4CAD-9A1E-5820813CED88}" dt="2020-12-28T17:02:16.310" v="7" actId="20577"/>
          <ac:spMkLst>
            <pc:docMk/>
            <pc:sldMk cId="841270517" sldId="647"/>
            <ac:spMk id="11" creationId="{2DF85147-4986-4071-AC33-F9BC02B78294}"/>
          </ac:spMkLst>
        </pc:spChg>
      </pc:sldChg>
      <pc:sldChg chg="modSp mod">
        <pc:chgData name="Carly" userId="0bd750ae-5cb2-46ff-ab89-a848f16125a1" providerId="ADAL" clId="{AD98AC69-DF2E-4CAD-9A1E-5820813CED88}" dt="2020-12-28T17:36:22.789" v="270" actId="20577"/>
        <pc:sldMkLst>
          <pc:docMk/>
          <pc:sldMk cId="310733510" sldId="657"/>
        </pc:sldMkLst>
        <pc:spChg chg="mod">
          <ac:chgData name="Carly" userId="0bd750ae-5cb2-46ff-ab89-a848f16125a1" providerId="ADAL" clId="{AD98AC69-DF2E-4CAD-9A1E-5820813CED88}" dt="2020-12-28T17:36:22.789" v="270" actId="20577"/>
          <ac:spMkLst>
            <pc:docMk/>
            <pc:sldMk cId="310733510" sldId="657"/>
            <ac:spMk id="7" creationId="{86437563-0952-DE44-A52C-EF5539C364CA}"/>
          </ac:spMkLst>
        </pc:spChg>
      </pc:sldChg>
      <pc:sldChg chg="modSp mod setBg">
        <pc:chgData name="Carly" userId="0bd750ae-5cb2-46ff-ab89-a848f16125a1" providerId="ADAL" clId="{AD98AC69-DF2E-4CAD-9A1E-5820813CED88}" dt="2020-12-28T17:37:11.762" v="275" actId="1076"/>
        <pc:sldMkLst>
          <pc:docMk/>
          <pc:sldMk cId="3242415403" sldId="660"/>
        </pc:sldMkLst>
        <pc:spChg chg="mod">
          <ac:chgData name="Carly" userId="0bd750ae-5cb2-46ff-ab89-a848f16125a1" providerId="ADAL" clId="{AD98AC69-DF2E-4CAD-9A1E-5820813CED88}" dt="2020-12-28T17:37:02.867" v="273" actId="1076"/>
          <ac:spMkLst>
            <pc:docMk/>
            <pc:sldMk cId="3242415403" sldId="660"/>
            <ac:spMk id="10" creationId="{D6AFFD42-251D-421E-B767-65B25B27A28A}"/>
          </ac:spMkLst>
        </pc:spChg>
        <pc:spChg chg="mod">
          <ac:chgData name="Carly" userId="0bd750ae-5cb2-46ff-ab89-a848f16125a1" providerId="ADAL" clId="{AD98AC69-DF2E-4CAD-9A1E-5820813CED88}" dt="2020-12-28T17:37:11.762" v="275" actId="1076"/>
          <ac:spMkLst>
            <pc:docMk/>
            <pc:sldMk cId="3242415403" sldId="660"/>
            <ac:spMk id="12" creationId="{24604ECC-DFEC-4BE0-95EF-90AC78B2F861}"/>
          </ac:spMkLst>
        </pc:spChg>
      </pc:sldChg>
      <pc:sldChg chg="modSp mod setBg">
        <pc:chgData name="Carly" userId="0bd750ae-5cb2-46ff-ab89-a848f16125a1" providerId="ADAL" clId="{AD98AC69-DF2E-4CAD-9A1E-5820813CED88}" dt="2020-12-28T17:20:55.092" v="184"/>
        <pc:sldMkLst>
          <pc:docMk/>
          <pc:sldMk cId="221080735" sldId="661"/>
        </pc:sldMkLst>
        <pc:spChg chg="mod">
          <ac:chgData name="Carly" userId="0bd750ae-5cb2-46ff-ab89-a848f16125a1" providerId="ADAL" clId="{AD98AC69-DF2E-4CAD-9A1E-5820813CED88}" dt="2020-12-28T17:15:35.868" v="140" actId="255"/>
          <ac:spMkLst>
            <pc:docMk/>
            <pc:sldMk cId="221080735" sldId="661"/>
            <ac:spMk id="2" creationId="{666559AD-CCDA-437D-8200-6129F8CFED8B}"/>
          </ac:spMkLst>
        </pc:spChg>
        <pc:spChg chg="mod">
          <ac:chgData name="Carly" userId="0bd750ae-5cb2-46ff-ab89-a848f16125a1" providerId="ADAL" clId="{AD98AC69-DF2E-4CAD-9A1E-5820813CED88}" dt="2020-12-28T17:18:04.936" v="168" actId="20577"/>
          <ac:spMkLst>
            <pc:docMk/>
            <pc:sldMk cId="221080735" sldId="661"/>
            <ac:spMk id="24" creationId="{9F74CC8A-4EA4-4F83-AAF8-177C2CCCD355}"/>
          </ac:spMkLst>
        </pc:spChg>
      </pc:sldChg>
      <pc:sldChg chg="modSp mod setBg">
        <pc:chgData name="Carly" userId="0bd750ae-5cb2-46ff-ab89-a848f16125a1" providerId="ADAL" clId="{AD98AC69-DF2E-4CAD-9A1E-5820813CED88}" dt="2020-12-28T17:30:45.298" v="211" actId="207"/>
        <pc:sldMkLst>
          <pc:docMk/>
          <pc:sldMk cId="4273324884" sldId="664"/>
        </pc:sldMkLst>
        <pc:spChg chg="mod">
          <ac:chgData name="Carly" userId="0bd750ae-5cb2-46ff-ab89-a848f16125a1" providerId="ADAL" clId="{AD98AC69-DF2E-4CAD-9A1E-5820813CED88}" dt="2020-12-28T17:30:45.298" v="211" actId="207"/>
          <ac:spMkLst>
            <pc:docMk/>
            <pc:sldMk cId="4273324884" sldId="664"/>
            <ac:spMk id="2" creationId="{B8D4E087-ADAB-4BEB-BBFA-DDFF12E1B8D9}"/>
          </ac:spMkLst>
        </pc:spChg>
      </pc:sldChg>
      <pc:sldChg chg="modSp mod setBg">
        <pc:chgData name="Carly" userId="0bd750ae-5cb2-46ff-ab89-a848f16125a1" providerId="ADAL" clId="{AD98AC69-DF2E-4CAD-9A1E-5820813CED88}" dt="2020-12-28T17:32:21.826" v="242" actId="20577"/>
        <pc:sldMkLst>
          <pc:docMk/>
          <pc:sldMk cId="2402651256" sldId="665"/>
        </pc:sldMkLst>
        <pc:spChg chg="mod">
          <ac:chgData name="Carly" userId="0bd750ae-5cb2-46ff-ab89-a848f16125a1" providerId="ADAL" clId="{AD98AC69-DF2E-4CAD-9A1E-5820813CED88}" dt="2020-12-28T17:31:13.356" v="214" actId="1076"/>
          <ac:spMkLst>
            <pc:docMk/>
            <pc:sldMk cId="2402651256" sldId="665"/>
            <ac:spMk id="5" creationId="{6842A9B1-E91A-499C-B3EA-88D0DDD4B183}"/>
          </ac:spMkLst>
        </pc:spChg>
        <pc:spChg chg="mod">
          <ac:chgData name="Carly" userId="0bd750ae-5cb2-46ff-ab89-a848f16125a1" providerId="ADAL" clId="{AD98AC69-DF2E-4CAD-9A1E-5820813CED88}" dt="2020-12-28T17:32:21.826" v="242" actId="20577"/>
          <ac:spMkLst>
            <pc:docMk/>
            <pc:sldMk cId="2402651256" sldId="665"/>
            <ac:spMk id="7" creationId="{109F85A8-ABF2-4E8D-A0FD-7E91363A2305}"/>
          </ac:spMkLst>
        </pc:spChg>
      </pc:sldChg>
      <pc:sldChg chg="modSp mod setBg">
        <pc:chgData name="Carly" userId="0bd750ae-5cb2-46ff-ab89-a848f16125a1" providerId="ADAL" clId="{AD98AC69-DF2E-4CAD-9A1E-5820813CED88}" dt="2020-12-28T17:21:27.655" v="188" actId="14100"/>
        <pc:sldMkLst>
          <pc:docMk/>
          <pc:sldMk cId="1157494309" sldId="666"/>
        </pc:sldMkLst>
        <pc:spChg chg="mod">
          <ac:chgData name="Carly" userId="0bd750ae-5cb2-46ff-ab89-a848f16125a1" providerId="ADAL" clId="{AD98AC69-DF2E-4CAD-9A1E-5820813CED88}" dt="2020-12-28T17:21:27.655" v="188" actId="14100"/>
          <ac:spMkLst>
            <pc:docMk/>
            <pc:sldMk cId="1157494309" sldId="666"/>
            <ac:spMk id="2" creationId="{E801BA50-C2D7-4619-95CF-F5C21C3F1052}"/>
          </ac:spMkLst>
        </pc:spChg>
      </pc:sldChg>
      <pc:sldChg chg="modSp mod setBg">
        <pc:chgData name="Carly" userId="0bd750ae-5cb2-46ff-ab89-a848f16125a1" providerId="ADAL" clId="{AD98AC69-DF2E-4CAD-9A1E-5820813CED88}" dt="2020-12-28T17:20:55.092" v="184"/>
        <pc:sldMkLst>
          <pc:docMk/>
          <pc:sldMk cId="40809527" sldId="667"/>
        </pc:sldMkLst>
        <pc:spChg chg="mod">
          <ac:chgData name="Carly" userId="0bd750ae-5cb2-46ff-ab89-a848f16125a1" providerId="ADAL" clId="{AD98AC69-DF2E-4CAD-9A1E-5820813CED88}" dt="2020-12-28T17:20:31.227" v="182" actId="14100"/>
          <ac:spMkLst>
            <pc:docMk/>
            <pc:sldMk cId="40809527" sldId="667"/>
            <ac:spMk id="2" creationId="{666559AD-CCDA-437D-8200-6129F8CFED8B}"/>
          </ac:spMkLst>
        </pc:spChg>
        <pc:graphicFrameChg chg="mod">
          <ac:chgData name="Carly" userId="0bd750ae-5cb2-46ff-ab89-a848f16125a1" providerId="ADAL" clId="{AD98AC69-DF2E-4CAD-9A1E-5820813CED88}" dt="2020-12-28T17:20:27.300" v="181" actId="2711"/>
          <ac:graphicFrameMkLst>
            <pc:docMk/>
            <pc:sldMk cId="40809527" sldId="667"/>
            <ac:graphicFrameMk id="8" creationId="{29F4B36F-F672-4F69-8F6A-17B40A369C09}"/>
          </ac:graphicFrameMkLst>
        </pc:graphicFrameChg>
      </pc:sldChg>
      <pc:sldChg chg="modSp mod setBg">
        <pc:chgData name="Carly" userId="0bd750ae-5cb2-46ff-ab89-a848f16125a1" providerId="ADAL" clId="{AD98AC69-DF2E-4CAD-9A1E-5820813CED88}" dt="2020-12-28T17:29:54.761" v="204" actId="20577"/>
        <pc:sldMkLst>
          <pc:docMk/>
          <pc:sldMk cId="886923823" sldId="668"/>
        </pc:sldMkLst>
        <pc:spChg chg="mod">
          <ac:chgData name="Carly" userId="0bd750ae-5cb2-46ff-ab89-a848f16125a1" providerId="ADAL" clId="{AD98AC69-DF2E-4CAD-9A1E-5820813CED88}" dt="2020-12-28T17:29:54.761" v="204" actId="20577"/>
          <ac:spMkLst>
            <pc:docMk/>
            <pc:sldMk cId="886923823" sldId="668"/>
            <ac:spMk id="5" creationId="{BFE2F7EA-074E-417B-8D13-E795196814DD}"/>
          </ac:spMkLst>
        </pc:spChg>
        <pc:spChg chg="mod">
          <ac:chgData name="Carly" userId="0bd750ae-5cb2-46ff-ab89-a848f16125a1" providerId="ADAL" clId="{AD98AC69-DF2E-4CAD-9A1E-5820813CED88}" dt="2020-12-28T17:29:14.274" v="189" actId="2711"/>
          <ac:spMkLst>
            <pc:docMk/>
            <pc:sldMk cId="886923823" sldId="668"/>
            <ac:spMk id="9" creationId="{92993FD4-9552-4398-A468-2DF7FD635F70}"/>
          </ac:spMkLst>
        </pc:spChg>
      </pc:sldChg>
      <pc:sldChg chg="modSp mod setBg">
        <pc:chgData name="Carly" userId="0bd750ae-5cb2-46ff-ab89-a848f16125a1" providerId="ADAL" clId="{AD98AC69-DF2E-4CAD-9A1E-5820813CED88}" dt="2020-12-28T17:33:24.932" v="252" actId="113"/>
        <pc:sldMkLst>
          <pc:docMk/>
          <pc:sldMk cId="3566354180" sldId="669"/>
        </pc:sldMkLst>
        <pc:spChg chg="mod">
          <ac:chgData name="Carly" userId="0bd750ae-5cb2-46ff-ab89-a848f16125a1" providerId="ADAL" clId="{AD98AC69-DF2E-4CAD-9A1E-5820813CED88}" dt="2020-12-28T17:32:55.622" v="245" actId="1076"/>
          <ac:spMkLst>
            <pc:docMk/>
            <pc:sldMk cId="3566354180" sldId="669"/>
            <ac:spMk id="5" creationId="{6842A9B1-E91A-499C-B3EA-88D0DDD4B183}"/>
          </ac:spMkLst>
        </pc:spChg>
        <pc:spChg chg="mod">
          <ac:chgData name="Carly" userId="0bd750ae-5cb2-46ff-ab89-a848f16125a1" providerId="ADAL" clId="{AD98AC69-DF2E-4CAD-9A1E-5820813CED88}" dt="2020-12-28T17:33:24.932" v="252" actId="113"/>
          <ac:spMkLst>
            <pc:docMk/>
            <pc:sldMk cId="3566354180" sldId="669"/>
            <ac:spMk id="8" creationId="{954A33C2-968F-4F40-9180-1484FB4B6A1E}"/>
          </ac:spMkLst>
        </pc:spChg>
        <pc:picChg chg="mod">
          <ac:chgData name="Carly" userId="0bd750ae-5cb2-46ff-ab89-a848f16125a1" providerId="ADAL" clId="{AD98AC69-DF2E-4CAD-9A1E-5820813CED88}" dt="2020-12-28T17:33:13.224" v="251" actId="1076"/>
          <ac:picMkLst>
            <pc:docMk/>
            <pc:sldMk cId="3566354180" sldId="669"/>
            <ac:picMk id="11" creationId="{B76881A1-BDF7-41A5-B035-C3AFD8FE8AAC}"/>
          </ac:picMkLst>
        </pc:picChg>
      </pc:sldChg>
      <pc:sldChg chg="modSp mod setBg">
        <pc:chgData name="Carly" userId="0bd750ae-5cb2-46ff-ab89-a848f16125a1" providerId="ADAL" clId="{AD98AC69-DF2E-4CAD-9A1E-5820813CED88}" dt="2020-12-28T17:33:57.256" v="255" actId="1076"/>
        <pc:sldMkLst>
          <pc:docMk/>
          <pc:sldMk cId="4230857619" sldId="671"/>
        </pc:sldMkLst>
        <pc:spChg chg="mod">
          <ac:chgData name="Carly" userId="0bd750ae-5cb2-46ff-ab89-a848f16125a1" providerId="ADAL" clId="{AD98AC69-DF2E-4CAD-9A1E-5820813CED88}" dt="2020-12-28T17:33:57.256" v="255" actId="1076"/>
          <ac:spMkLst>
            <pc:docMk/>
            <pc:sldMk cId="4230857619" sldId="671"/>
            <ac:spMk id="2" creationId="{B51D50CF-E43C-47C7-B0EA-A000F71CAD32}"/>
          </ac:spMkLst>
        </pc:spChg>
      </pc:sldChg>
      <pc:sldChg chg="modSp mod setBg">
        <pc:chgData name="Carly" userId="0bd750ae-5cb2-46ff-ab89-a848f16125a1" providerId="ADAL" clId="{AD98AC69-DF2E-4CAD-9A1E-5820813CED88}" dt="2020-12-28T17:35:52.910" v="267" actId="20577"/>
        <pc:sldMkLst>
          <pc:docMk/>
          <pc:sldMk cId="745224154" sldId="672"/>
        </pc:sldMkLst>
        <pc:spChg chg="mod">
          <ac:chgData name="Carly" userId="0bd750ae-5cb2-46ff-ab89-a848f16125a1" providerId="ADAL" clId="{AD98AC69-DF2E-4CAD-9A1E-5820813CED88}" dt="2020-12-28T17:35:52.910" v="267" actId="20577"/>
          <ac:spMkLst>
            <pc:docMk/>
            <pc:sldMk cId="745224154" sldId="672"/>
            <ac:spMk id="5" creationId="{41C009A2-2BBE-4941-BA1F-F670831FF8A3}"/>
          </ac:spMkLst>
        </pc:spChg>
        <pc:spChg chg="mod">
          <ac:chgData name="Carly" userId="0bd750ae-5cb2-46ff-ab89-a848f16125a1" providerId="ADAL" clId="{AD98AC69-DF2E-4CAD-9A1E-5820813CED88}" dt="2020-12-28T17:34:17.871" v="261" actId="255"/>
          <ac:spMkLst>
            <pc:docMk/>
            <pc:sldMk cId="745224154" sldId="672"/>
            <ac:spMk id="6" creationId="{10B64090-AAD1-4F4E-A33F-C197ECE8F8A1}"/>
          </ac:spMkLst>
        </pc:spChg>
      </pc:sldChg>
      <pc:sldChg chg="modSp mod setBg">
        <pc:chgData name="Carly" userId="0bd750ae-5cb2-46ff-ab89-a848f16125a1" providerId="ADAL" clId="{AD98AC69-DF2E-4CAD-9A1E-5820813CED88}" dt="2020-12-28T17:36:11.013" v="269" actId="255"/>
        <pc:sldMkLst>
          <pc:docMk/>
          <pc:sldMk cId="2241184116" sldId="673"/>
        </pc:sldMkLst>
        <pc:spChg chg="mod">
          <ac:chgData name="Carly" userId="0bd750ae-5cb2-46ff-ab89-a848f16125a1" providerId="ADAL" clId="{AD98AC69-DF2E-4CAD-9A1E-5820813CED88}" dt="2020-12-28T17:36:11.013" v="269" actId="255"/>
          <ac:spMkLst>
            <pc:docMk/>
            <pc:sldMk cId="2241184116" sldId="673"/>
            <ac:spMk id="2" creationId="{B51D50CF-E43C-47C7-B0EA-A000F71CAD32}"/>
          </ac:spMkLst>
        </pc:spChg>
      </pc:sldChg>
      <pc:sldMasterChg chg="setBg modSldLayout">
        <pc:chgData name="Carly" userId="0bd750ae-5cb2-46ff-ab89-a848f16125a1" providerId="ADAL" clId="{AD98AC69-DF2E-4CAD-9A1E-5820813CED88}" dt="2020-12-28T17:20:55.092" v="184"/>
        <pc:sldMasterMkLst>
          <pc:docMk/>
          <pc:sldMasterMk cId="1612161176" sldId="2147483668"/>
        </pc:sldMasterMkLst>
        <pc:sldLayoutChg chg="setBg">
          <pc:chgData name="Carly" userId="0bd750ae-5cb2-46ff-ab89-a848f16125a1" providerId="ADAL" clId="{AD98AC69-DF2E-4CAD-9A1E-5820813CED88}" dt="2020-12-28T17:20:55.092" v="184"/>
          <pc:sldLayoutMkLst>
            <pc:docMk/>
            <pc:sldMasterMk cId="1612161176" sldId="2147483668"/>
            <pc:sldLayoutMk cId="648932292" sldId="2147483649"/>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795141646" sldId="2147483650"/>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200031038" sldId="2147483651"/>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3119298413" sldId="2147483652"/>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315156771" sldId="2147483653"/>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2439505610" sldId="2147483654"/>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3884844201" sldId="2147483655"/>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1775099085" sldId="2147483656"/>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2083909507" sldId="2147483657"/>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3587540303" sldId="2147483658"/>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3253878016" sldId="2147483659"/>
          </pc:sldLayoutMkLst>
        </pc:sldLayoutChg>
        <pc:sldLayoutChg chg="setBg">
          <pc:chgData name="Carly" userId="0bd750ae-5cb2-46ff-ab89-a848f16125a1" providerId="ADAL" clId="{AD98AC69-DF2E-4CAD-9A1E-5820813CED88}" dt="2020-12-28T17:20:55.092" v="184"/>
          <pc:sldLayoutMkLst>
            <pc:docMk/>
            <pc:sldMasterMk cId="1612161176" sldId="2147483668"/>
            <pc:sldLayoutMk cId="2240666998" sldId="2147483660"/>
          </pc:sldLayoutMkLst>
        </pc:sldLayoutChg>
      </pc:sldMasterChg>
    </pc:docChg>
  </pc:docChgLst>
  <pc:docChgLst>
    <pc:chgData name="Luckin, Zachary" userId="S::zachary.luckin@ppd.mncppc.org::05d12050-6394-48bc-a817-4338dc6edc6b" providerId="AD" clId="Web-{0A55E300-E4CA-4B1A-B2C5-807ACAB5CD90}"/>
    <pc:docChg chg="modSld">
      <pc:chgData name="Luckin, Zachary" userId="S::zachary.luckin@ppd.mncppc.org::05d12050-6394-48bc-a817-4338dc6edc6b" providerId="AD" clId="Web-{0A55E300-E4CA-4B1A-B2C5-807ACAB5CD90}" dt="2020-12-31T12:38:39.337" v="24" actId="1076"/>
      <pc:docMkLst>
        <pc:docMk/>
      </pc:docMkLst>
      <pc:sldChg chg="modSp">
        <pc:chgData name="Luckin, Zachary" userId="S::zachary.luckin@ppd.mncppc.org::05d12050-6394-48bc-a817-4338dc6edc6b" providerId="AD" clId="Web-{0A55E300-E4CA-4B1A-B2C5-807ACAB5CD90}" dt="2020-12-31T12:34:28.931" v="7" actId="1076"/>
        <pc:sldMkLst>
          <pc:docMk/>
          <pc:sldMk cId="641226256" sldId="418"/>
        </pc:sldMkLst>
        <pc:grpChg chg="mod">
          <ac:chgData name="Luckin, Zachary" userId="S::zachary.luckin@ppd.mncppc.org::05d12050-6394-48bc-a817-4338dc6edc6b" providerId="AD" clId="Web-{0A55E300-E4CA-4B1A-B2C5-807ACAB5CD90}" dt="2020-12-31T12:34:28.884" v="4" actId="1076"/>
          <ac:grpSpMkLst>
            <pc:docMk/>
            <pc:sldMk cId="641226256" sldId="418"/>
            <ac:grpSpMk id="8" creationId="{685A3915-9918-4049-86A1-2FCAC2DA7168}"/>
          </ac:grpSpMkLst>
        </pc:grpChg>
        <pc:grpChg chg="mod">
          <ac:chgData name="Luckin, Zachary" userId="S::zachary.luckin@ppd.mncppc.org::05d12050-6394-48bc-a817-4338dc6edc6b" providerId="AD" clId="Web-{0A55E300-E4CA-4B1A-B2C5-807ACAB5CD90}" dt="2020-12-31T12:34:28.900" v="5" actId="1076"/>
          <ac:grpSpMkLst>
            <pc:docMk/>
            <pc:sldMk cId="641226256" sldId="418"/>
            <ac:grpSpMk id="12" creationId="{E646A702-83C6-428B-B033-036A34A3FF86}"/>
          </ac:grpSpMkLst>
        </pc:grpChg>
        <pc:grpChg chg="mod">
          <ac:chgData name="Luckin, Zachary" userId="S::zachary.luckin@ppd.mncppc.org::05d12050-6394-48bc-a817-4338dc6edc6b" providerId="AD" clId="Web-{0A55E300-E4CA-4B1A-B2C5-807ACAB5CD90}" dt="2020-12-31T12:34:28.916" v="6" actId="1076"/>
          <ac:grpSpMkLst>
            <pc:docMk/>
            <pc:sldMk cId="641226256" sldId="418"/>
            <ac:grpSpMk id="18" creationId="{A56F23C2-C443-4007-81FA-1D36A553ED6F}"/>
          </ac:grpSpMkLst>
        </pc:grpChg>
        <pc:grpChg chg="mod">
          <ac:chgData name="Luckin, Zachary" userId="S::zachary.luckin@ppd.mncppc.org::05d12050-6394-48bc-a817-4338dc6edc6b" providerId="AD" clId="Web-{0A55E300-E4CA-4B1A-B2C5-807ACAB5CD90}" dt="2020-12-31T12:34:28.931" v="7" actId="1076"/>
          <ac:grpSpMkLst>
            <pc:docMk/>
            <pc:sldMk cId="641226256" sldId="418"/>
            <ac:grpSpMk id="26" creationId="{07AEE776-1A23-4895-BE35-FE84AC28E6FC}"/>
          </ac:grpSpMkLst>
        </pc:grpChg>
      </pc:sldChg>
      <pc:sldChg chg="modSp">
        <pc:chgData name="Luckin, Zachary" userId="S::zachary.luckin@ppd.mncppc.org::05d12050-6394-48bc-a817-4338dc6edc6b" providerId="AD" clId="Web-{0A55E300-E4CA-4B1A-B2C5-807ACAB5CD90}" dt="2020-12-31T12:38:39.337" v="24" actId="1076"/>
        <pc:sldMkLst>
          <pc:docMk/>
          <pc:sldMk cId="2570105368" sldId="646"/>
        </pc:sldMkLst>
        <pc:spChg chg="mod">
          <ac:chgData name="Luckin, Zachary" userId="S::zachary.luckin@ppd.mncppc.org::05d12050-6394-48bc-a817-4338dc6edc6b" providerId="AD" clId="Web-{0A55E300-E4CA-4B1A-B2C5-807ACAB5CD90}" dt="2020-12-31T12:38:39.337" v="24" actId="1076"/>
          <ac:spMkLst>
            <pc:docMk/>
            <pc:sldMk cId="2570105368" sldId="646"/>
            <ac:spMk id="7" creationId="{5C94447F-090D-4ECB-955B-B30918E3754E}"/>
          </ac:spMkLst>
        </pc:spChg>
      </pc:sldChg>
      <pc:sldChg chg="modSp">
        <pc:chgData name="Luckin, Zachary" userId="S::zachary.luckin@ppd.mncppc.org::05d12050-6394-48bc-a817-4338dc6edc6b" providerId="AD" clId="Web-{0A55E300-E4CA-4B1A-B2C5-807ACAB5CD90}" dt="2020-12-31T12:38:27.755" v="23" actId="14100"/>
        <pc:sldMkLst>
          <pc:docMk/>
          <pc:sldMk cId="3242415403" sldId="660"/>
        </pc:sldMkLst>
        <pc:spChg chg="mod">
          <ac:chgData name="Luckin, Zachary" userId="S::zachary.luckin@ppd.mncppc.org::05d12050-6394-48bc-a817-4338dc6edc6b" providerId="AD" clId="Web-{0A55E300-E4CA-4B1A-B2C5-807ACAB5CD90}" dt="2020-12-31T12:38:27.755" v="23" actId="14100"/>
          <ac:spMkLst>
            <pc:docMk/>
            <pc:sldMk cId="3242415403" sldId="660"/>
            <ac:spMk id="12" creationId="{24604ECC-DFEC-4BE0-95EF-90AC78B2F861}"/>
          </ac:spMkLst>
        </pc:spChg>
      </pc:sldChg>
      <pc:sldChg chg="modSp">
        <pc:chgData name="Luckin, Zachary" userId="S::zachary.luckin@ppd.mncppc.org::05d12050-6394-48bc-a817-4338dc6edc6b" providerId="AD" clId="Web-{0A55E300-E4CA-4B1A-B2C5-807ACAB5CD90}" dt="2020-12-31T12:35:48.823" v="13" actId="20577"/>
        <pc:sldMkLst>
          <pc:docMk/>
          <pc:sldMk cId="4273324884" sldId="664"/>
        </pc:sldMkLst>
        <pc:spChg chg="mod">
          <ac:chgData name="Luckin, Zachary" userId="S::zachary.luckin@ppd.mncppc.org::05d12050-6394-48bc-a817-4338dc6edc6b" providerId="AD" clId="Web-{0A55E300-E4CA-4B1A-B2C5-807ACAB5CD90}" dt="2020-12-31T12:35:48.823" v="13" actId="20577"/>
          <ac:spMkLst>
            <pc:docMk/>
            <pc:sldMk cId="4273324884" sldId="664"/>
            <ac:spMk id="2" creationId="{B8D4E087-ADAB-4BEB-BBFA-DDFF12E1B8D9}"/>
          </ac:spMkLst>
        </pc:spChg>
      </pc:sldChg>
      <pc:sldChg chg="modSp addCm">
        <pc:chgData name="Luckin, Zachary" userId="S::zachary.luckin@ppd.mncppc.org::05d12050-6394-48bc-a817-4338dc6edc6b" providerId="AD" clId="Web-{0A55E300-E4CA-4B1A-B2C5-807ACAB5CD90}" dt="2020-12-31T12:37:11.702" v="21"/>
        <pc:sldMkLst>
          <pc:docMk/>
          <pc:sldMk cId="2402651256" sldId="665"/>
        </pc:sldMkLst>
        <pc:spChg chg="mod">
          <ac:chgData name="Luckin, Zachary" userId="S::zachary.luckin@ppd.mncppc.org::05d12050-6394-48bc-a817-4338dc6edc6b" providerId="AD" clId="Web-{0A55E300-E4CA-4B1A-B2C5-807ACAB5CD90}" dt="2020-12-31T12:36:34.888" v="20" actId="1076"/>
          <ac:spMkLst>
            <pc:docMk/>
            <pc:sldMk cId="2402651256" sldId="665"/>
            <ac:spMk id="5" creationId="{6842A9B1-E91A-499C-B3EA-88D0DDD4B183}"/>
          </ac:spMkLst>
        </pc:spChg>
      </pc:sldChg>
      <pc:sldChg chg="modSp">
        <pc:chgData name="Luckin, Zachary" userId="S::zachary.luckin@ppd.mncppc.org::05d12050-6394-48bc-a817-4338dc6edc6b" providerId="AD" clId="Web-{0A55E300-E4CA-4B1A-B2C5-807ACAB5CD90}" dt="2020-12-31T12:35:16.370" v="8" actId="14100"/>
        <pc:sldMkLst>
          <pc:docMk/>
          <pc:sldMk cId="40809527" sldId="667"/>
        </pc:sldMkLst>
        <pc:spChg chg="mod">
          <ac:chgData name="Luckin, Zachary" userId="S::zachary.luckin@ppd.mncppc.org::05d12050-6394-48bc-a817-4338dc6edc6b" providerId="AD" clId="Web-{0A55E300-E4CA-4B1A-B2C5-807ACAB5CD90}" dt="2020-12-31T12:35:16.370" v="8" actId="14100"/>
          <ac:spMkLst>
            <pc:docMk/>
            <pc:sldMk cId="40809527" sldId="667"/>
            <ac:spMk id="2" creationId="{666559AD-CCDA-437D-8200-6129F8CFED8B}"/>
          </ac:spMkLst>
        </pc:spChg>
      </pc:sldChg>
      <pc:sldChg chg="addCm">
        <pc:chgData name="Luckin, Zachary" userId="S::zachary.luckin@ppd.mncppc.org::05d12050-6394-48bc-a817-4338dc6edc6b" providerId="AD" clId="Web-{0A55E300-E4CA-4B1A-B2C5-807ACAB5CD90}" dt="2020-12-31T12:37:28.969" v="22"/>
        <pc:sldMkLst>
          <pc:docMk/>
          <pc:sldMk cId="3566354180" sldId="669"/>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9" dt="2020-12-31T04:37:11.702" idx="1">
    <p:pos x="4585" y="1513"/>
    <p:text>This text needs to be reduced - way too much to read during the presentation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9" dt="2020-12-31T04:37:28.969" idx="2">
    <p:pos x="3986" y="1682"/>
    <p:text>too much text 
</p:text>
    <p:extLst>
      <p:ext uri="{C676402C-5697-4E1C-873F-D02D1690AC5C}">
        <p15:threadingInfo xmlns:p15="http://schemas.microsoft.com/office/powerpoint/2012/main" timeZoneBias="48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86146-6B88-474F-A8B5-311E32824414}" type="doc">
      <dgm:prSet loTypeId="urn:microsoft.com/office/officeart/2016/7/layout/VerticalHollowActionList" loCatId="List" qsTypeId="urn:microsoft.com/office/officeart/2005/8/quickstyle/simple2" qsCatId="simple" csTypeId="urn:microsoft.com/office/officeart/2005/8/colors/accent5_2" csCatId="accent5"/>
      <dgm:spPr/>
      <dgm:t>
        <a:bodyPr/>
        <a:lstStyle/>
        <a:p>
          <a:endParaRPr lang="en-US"/>
        </a:p>
      </dgm:t>
    </dgm:pt>
    <dgm:pt modelId="{23433A7B-1B58-43A7-9757-51451765066C}">
      <dgm:prSet/>
      <dgm:spPr/>
      <dgm:t>
        <a:bodyPr/>
        <a:lstStyle/>
        <a:p>
          <a:r>
            <a:rPr lang="en-US" b="1" dirty="0"/>
            <a:t>Explore</a:t>
          </a:r>
        </a:p>
      </dgm:t>
    </dgm:pt>
    <dgm:pt modelId="{EAE4DB64-B382-42A0-B0F0-5E4C6334E83B}" type="parTrans" cxnId="{17C3BB2D-CC9E-4722-8498-4851BF80250A}">
      <dgm:prSet/>
      <dgm:spPr/>
      <dgm:t>
        <a:bodyPr/>
        <a:lstStyle/>
        <a:p>
          <a:endParaRPr lang="en-US"/>
        </a:p>
      </dgm:t>
    </dgm:pt>
    <dgm:pt modelId="{185E6F48-CA7E-49B4-AAF9-C8D8E4E5DCB8}" type="sibTrans" cxnId="{17C3BB2D-CC9E-4722-8498-4851BF80250A}">
      <dgm:prSet/>
      <dgm:spPr/>
      <dgm:t>
        <a:bodyPr/>
        <a:lstStyle/>
        <a:p>
          <a:endParaRPr lang="en-US"/>
        </a:p>
      </dgm:t>
    </dgm:pt>
    <dgm:pt modelId="{1D939F31-B42C-4BDA-8FE7-A8DAB789A775}">
      <dgm:prSet custT="1"/>
      <dgm:spPr/>
      <dgm:t>
        <a:bodyPr/>
        <a:lstStyle/>
        <a:p>
          <a:r>
            <a:rPr lang="en-US" sz="1400" b="1" dirty="0">
              <a:solidFill>
                <a:schemeClr val="bg1"/>
              </a:solidFill>
            </a:rPr>
            <a:t>Explore how the arts, culture, and entertainment can play a role in shaping the lives of Prince George’s County residents and the communities in which they live</a:t>
          </a:r>
        </a:p>
      </dgm:t>
    </dgm:pt>
    <dgm:pt modelId="{4B0F3CB7-F52C-4D1A-8600-4A361C7B11EE}" type="parTrans" cxnId="{866F2538-16E1-47FD-8E85-9FC8D9626FD5}">
      <dgm:prSet/>
      <dgm:spPr/>
      <dgm:t>
        <a:bodyPr/>
        <a:lstStyle/>
        <a:p>
          <a:endParaRPr lang="en-US"/>
        </a:p>
      </dgm:t>
    </dgm:pt>
    <dgm:pt modelId="{36A8B185-08E0-443D-BD46-E1C882CBA37E}" type="sibTrans" cxnId="{866F2538-16E1-47FD-8E85-9FC8D9626FD5}">
      <dgm:prSet/>
      <dgm:spPr/>
      <dgm:t>
        <a:bodyPr/>
        <a:lstStyle/>
        <a:p>
          <a:endParaRPr lang="en-US"/>
        </a:p>
      </dgm:t>
    </dgm:pt>
    <dgm:pt modelId="{1955691F-5254-45E8-A2E9-3ED19145E178}">
      <dgm:prSet/>
      <dgm:spPr/>
      <dgm:t>
        <a:bodyPr/>
        <a:lstStyle/>
        <a:p>
          <a:r>
            <a:rPr lang="en-US" b="1" dirty="0"/>
            <a:t>Identify</a:t>
          </a:r>
        </a:p>
      </dgm:t>
    </dgm:pt>
    <dgm:pt modelId="{FDE0E77F-D2DD-437F-8F23-50321DB86FD0}" type="parTrans" cxnId="{26E43BD8-6420-4D0A-8EED-37A3190B323B}">
      <dgm:prSet/>
      <dgm:spPr/>
      <dgm:t>
        <a:bodyPr/>
        <a:lstStyle/>
        <a:p>
          <a:endParaRPr lang="en-US"/>
        </a:p>
      </dgm:t>
    </dgm:pt>
    <dgm:pt modelId="{9FA767E6-FD9B-4752-9B21-1BC40BD15155}" type="sibTrans" cxnId="{26E43BD8-6420-4D0A-8EED-37A3190B323B}">
      <dgm:prSet/>
      <dgm:spPr/>
      <dgm:t>
        <a:bodyPr/>
        <a:lstStyle/>
        <a:p>
          <a:endParaRPr lang="en-US"/>
        </a:p>
      </dgm:t>
    </dgm:pt>
    <dgm:pt modelId="{B596D779-A27C-4A8D-9715-802A6F44EF79}">
      <dgm:prSet custT="1"/>
      <dgm:spPr/>
      <dgm:t>
        <a:bodyPr/>
        <a:lstStyle/>
        <a:p>
          <a:r>
            <a:rPr lang="en-US" sz="1400" b="1" dirty="0">
              <a:solidFill>
                <a:schemeClr val="bg1"/>
              </a:solidFill>
            </a:rPr>
            <a:t>Identify needed policy changes to ensure the cultural arts are included across all sectors</a:t>
          </a:r>
        </a:p>
      </dgm:t>
    </dgm:pt>
    <dgm:pt modelId="{D63FA12D-49CC-40DB-8A96-B562192CF24C}" type="parTrans" cxnId="{2A3532CB-5E0D-4B5C-9DBA-E4721C8AF66E}">
      <dgm:prSet/>
      <dgm:spPr/>
      <dgm:t>
        <a:bodyPr/>
        <a:lstStyle/>
        <a:p>
          <a:endParaRPr lang="en-US"/>
        </a:p>
      </dgm:t>
    </dgm:pt>
    <dgm:pt modelId="{E875F853-90AF-4067-9BC6-03C4EE99B5F7}" type="sibTrans" cxnId="{2A3532CB-5E0D-4B5C-9DBA-E4721C8AF66E}">
      <dgm:prSet/>
      <dgm:spPr/>
      <dgm:t>
        <a:bodyPr/>
        <a:lstStyle/>
        <a:p>
          <a:endParaRPr lang="en-US"/>
        </a:p>
      </dgm:t>
    </dgm:pt>
    <dgm:pt modelId="{673975DE-FA6F-4C13-8BD3-2E30A4543175}">
      <dgm:prSet/>
      <dgm:spPr/>
      <dgm:t>
        <a:bodyPr/>
        <a:lstStyle/>
        <a:p>
          <a:r>
            <a:rPr lang="en-US" b="1" dirty="0"/>
            <a:t>Ensure</a:t>
          </a:r>
        </a:p>
      </dgm:t>
    </dgm:pt>
    <dgm:pt modelId="{CF475802-2244-460E-B418-39ABE1110D42}" type="parTrans" cxnId="{6C55FA63-23C5-49B4-92B9-CCC74519C1E2}">
      <dgm:prSet/>
      <dgm:spPr/>
      <dgm:t>
        <a:bodyPr/>
        <a:lstStyle/>
        <a:p>
          <a:endParaRPr lang="en-US"/>
        </a:p>
      </dgm:t>
    </dgm:pt>
    <dgm:pt modelId="{1D4D1EA7-EA46-49CA-A1B6-441AC99D4B22}" type="sibTrans" cxnId="{6C55FA63-23C5-49B4-92B9-CCC74519C1E2}">
      <dgm:prSet/>
      <dgm:spPr/>
      <dgm:t>
        <a:bodyPr/>
        <a:lstStyle/>
        <a:p>
          <a:endParaRPr lang="en-US"/>
        </a:p>
      </dgm:t>
    </dgm:pt>
    <dgm:pt modelId="{EC918B47-2E34-4165-B559-4A4F1EFA50F1}">
      <dgm:prSet custT="1"/>
      <dgm:spPr/>
      <dgm:t>
        <a:bodyPr/>
        <a:lstStyle/>
        <a:p>
          <a:r>
            <a:rPr lang="en-US" sz="1400" b="1" dirty="0">
              <a:solidFill>
                <a:schemeClr val="bg1"/>
              </a:solidFill>
            </a:rPr>
            <a:t>Ensure that arts and culture are included throughout the County’s infrastructure as ways to advance cultural goals and creative placemaking</a:t>
          </a:r>
        </a:p>
      </dgm:t>
    </dgm:pt>
    <dgm:pt modelId="{43D7F5BE-7FAC-4D46-9475-0505081A4264}" type="parTrans" cxnId="{B1B4DA83-8389-4395-9F4C-1D8D629E4C12}">
      <dgm:prSet/>
      <dgm:spPr/>
      <dgm:t>
        <a:bodyPr/>
        <a:lstStyle/>
        <a:p>
          <a:endParaRPr lang="en-US"/>
        </a:p>
      </dgm:t>
    </dgm:pt>
    <dgm:pt modelId="{40ABFB4A-8F03-4726-95F0-52B619109226}" type="sibTrans" cxnId="{B1B4DA83-8389-4395-9F4C-1D8D629E4C12}">
      <dgm:prSet/>
      <dgm:spPr/>
      <dgm:t>
        <a:bodyPr/>
        <a:lstStyle/>
        <a:p>
          <a:endParaRPr lang="en-US"/>
        </a:p>
      </dgm:t>
    </dgm:pt>
    <dgm:pt modelId="{8BEA364D-AFE9-45A5-9C73-C543F5FF72B4}">
      <dgm:prSet/>
      <dgm:spPr/>
      <dgm:t>
        <a:bodyPr/>
        <a:lstStyle/>
        <a:p>
          <a:r>
            <a:rPr lang="en-US" b="1" dirty="0"/>
            <a:t>Increase</a:t>
          </a:r>
        </a:p>
      </dgm:t>
    </dgm:pt>
    <dgm:pt modelId="{0381E794-BE8B-4FD4-B35E-582AE78CE7A8}" type="parTrans" cxnId="{9A3BE0D2-1A82-4735-9322-27E4E54EA79A}">
      <dgm:prSet/>
      <dgm:spPr/>
      <dgm:t>
        <a:bodyPr/>
        <a:lstStyle/>
        <a:p>
          <a:endParaRPr lang="en-US"/>
        </a:p>
      </dgm:t>
    </dgm:pt>
    <dgm:pt modelId="{CF59263D-6EF0-4199-926A-068A3A2E2BB7}" type="sibTrans" cxnId="{9A3BE0D2-1A82-4735-9322-27E4E54EA79A}">
      <dgm:prSet/>
      <dgm:spPr/>
      <dgm:t>
        <a:bodyPr/>
        <a:lstStyle/>
        <a:p>
          <a:endParaRPr lang="en-US"/>
        </a:p>
      </dgm:t>
    </dgm:pt>
    <dgm:pt modelId="{BF7FDBB5-BBFE-4142-8846-0A95B64BF8CE}">
      <dgm:prSet custT="1"/>
      <dgm:spPr/>
      <dgm:t>
        <a:bodyPr/>
        <a:lstStyle/>
        <a:p>
          <a:r>
            <a:rPr lang="en-US" sz="1400" b="1" dirty="0">
              <a:solidFill>
                <a:schemeClr val="bg1"/>
              </a:solidFill>
            </a:rPr>
            <a:t>Increase opportunities for public art, community art projects, and infrastructure support for artists</a:t>
          </a:r>
        </a:p>
      </dgm:t>
    </dgm:pt>
    <dgm:pt modelId="{90D8A9D6-4D64-4EE1-97B4-BC5325398A68}" type="parTrans" cxnId="{1B689029-DE7F-40C9-9DF8-C1DEDB6E0ADD}">
      <dgm:prSet/>
      <dgm:spPr/>
      <dgm:t>
        <a:bodyPr/>
        <a:lstStyle/>
        <a:p>
          <a:endParaRPr lang="en-US"/>
        </a:p>
      </dgm:t>
    </dgm:pt>
    <dgm:pt modelId="{A0B31D7D-7CC0-4DA3-A770-F7F18CB64060}" type="sibTrans" cxnId="{1B689029-DE7F-40C9-9DF8-C1DEDB6E0ADD}">
      <dgm:prSet/>
      <dgm:spPr/>
      <dgm:t>
        <a:bodyPr/>
        <a:lstStyle/>
        <a:p>
          <a:endParaRPr lang="en-US"/>
        </a:p>
      </dgm:t>
    </dgm:pt>
    <dgm:pt modelId="{F5BD2618-BF1D-48BF-8929-39144666595A}">
      <dgm:prSet/>
      <dgm:spPr/>
      <dgm:t>
        <a:bodyPr/>
        <a:lstStyle/>
        <a:p>
          <a:r>
            <a:rPr lang="en-US" b="1" dirty="0"/>
            <a:t>Leverage</a:t>
          </a:r>
        </a:p>
      </dgm:t>
    </dgm:pt>
    <dgm:pt modelId="{1CD12C98-918F-4BEA-AB19-4C22D519AE82}" type="parTrans" cxnId="{EF0A33A1-0673-4935-8AD2-6EE5E42584E9}">
      <dgm:prSet/>
      <dgm:spPr/>
      <dgm:t>
        <a:bodyPr/>
        <a:lstStyle/>
        <a:p>
          <a:endParaRPr lang="en-US"/>
        </a:p>
      </dgm:t>
    </dgm:pt>
    <dgm:pt modelId="{7C61EB9C-56B0-4742-A368-54B754BA0C2A}" type="sibTrans" cxnId="{EF0A33A1-0673-4935-8AD2-6EE5E42584E9}">
      <dgm:prSet/>
      <dgm:spPr/>
      <dgm:t>
        <a:bodyPr/>
        <a:lstStyle/>
        <a:p>
          <a:endParaRPr lang="en-US"/>
        </a:p>
      </dgm:t>
    </dgm:pt>
    <dgm:pt modelId="{5F7FFF1E-1391-412A-819D-341367673CF8}">
      <dgm:prSet custT="1"/>
      <dgm:spPr/>
      <dgm:t>
        <a:bodyPr/>
        <a:lstStyle/>
        <a:p>
          <a:r>
            <a:rPr lang="en-US" sz="1400" b="1" dirty="0"/>
            <a:t>Leverage arts and culture as a game-changing urban revitalization strategy that will assist in improving the quality of life in our communities across the County</a:t>
          </a:r>
        </a:p>
      </dgm:t>
    </dgm:pt>
    <dgm:pt modelId="{DE9D063B-BBFE-45E6-AC0A-8787C4427B76}" type="parTrans" cxnId="{04EB42D5-D0F2-442A-A558-D2285113DBCD}">
      <dgm:prSet/>
      <dgm:spPr/>
      <dgm:t>
        <a:bodyPr/>
        <a:lstStyle/>
        <a:p>
          <a:endParaRPr lang="en-US"/>
        </a:p>
      </dgm:t>
    </dgm:pt>
    <dgm:pt modelId="{6F24055D-C6ED-46A6-B1C6-6F0C734A046F}" type="sibTrans" cxnId="{04EB42D5-D0F2-442A-A558-D2285113DBCD}">
      <dgm:prSet/>
      <dgm:spPr/>
      <dgm:t>
        <a:bodyPr/>
        <a:lstStyle/>
        <a:p>
          <a:endParaRPr lang="en-US"/>
        </a:p>
      </dgm:t>
    </dgm:pt>
    <dgm:pt modelId="{87106612-1953-4B92-9F9B-C0F8749183EA}" type="pres">
      <dgm:prSet presAssocID="{1E886146-6B88-474F-A8B5-311E32824414}" presName="Name0" presStyleCnt="0">
        <dgm:presLayoutVars>
          <dgm:dir/>
          <dgm:animLvl val="lvl"/>
          <dgm:resizeHandles val="exact"/>
        </dgm:presLayoutVars>
      </dgm:prSet>
      <dgm:spPr/>
    </dgm:pt>
    <dgm:pt modelId="{F1EBCBF1-9376-40B3-BD80-313441467567}" type="pres">
      <dgm:prSet presAssocID="{23433A7B-1B58-43A7-9757-51451765066C}" presName="linNode" presStyleCnt="0"/>
      <dgm:spPr/>
    </dgm:pt>
    <dgm:pt modelId="{54E83C94-85F6-413F-AF66-A6272107BAC9}" type="pres">
      <dgm:prSet presAssocID="{23433A7B-1B58-43A7-9757-51451765066C}" presName="parentText" presStyleLbl="solidFgAcc1" presStyleIdx="0" presStyleCnt="5">
        <dgm:presLayoutVars>
          <dgm:chMax val="1"/>
          <dgm:bulletEnabled/>
        </dgm:presLayoutVars>
      </dgm:prSet>
      <dgm:spPr/>
    </dgm:pt>
    <dgm:pt modelId="{CB4A9211-AFEA-4A77-AB6C-B317D14AF029}" type="pres">
      <dgm:prSet presAssocID="{23433A7B-1B58-43A7-9757-51451765066C}" presName="descendantText" presStyleLbl="alignNode1" presStyleIdx="0" presStyleCnt="5">
        <dgm:presLayoutVars>
          <dgm:bulletEnabled/>
        </dgm:presLayoutVars>
      </dgm:prSet>
      <dgm:spPr/>
    </dgm:pt>
    <dgm:pt modelId="{1EA70624-0CDE-4039-A556-CCA336547B4F}" type="pres">
      <dgm:prSet presAssocID="{185E6F48-CA7E-49B4-AAF9-C8D8E4E5DCB8}" presName="sp" presStyleCnt="0"/>
      <dgm:spPr/>
    </dgm:pt>
    <dgm:pt modelId="{8502A668-D230-4577-972B-40262A91A77D}" type="pres">
      <dgm:prSet presAssocID="{1955691F-5254-45E8-A2E9-3ED19145E178}" presName="linNode" presStyleCnt="0"/>
      <dgm:spPr/>
    </dgm:pt>
    <dgm:pt modelId="{736CA7A0-ECEE-4C2A-B78E-8BA721278ACA}" type="pres">
      <dgm:prSet presAssocID="{1955691F-5254-45E8-A2E9-3ED19145E178}" presName="parentText" presStyleLbl="solidFgAcc1" presStyleIdx="1" presStyleCnt="5">
        <dgm:presLayoutVars>
          <dgm:chMax val="1"/>
          <dgm:bulletEnabled/>
        </dgm:presLayoutVars>
      </dgm:prSet>
      <dgm:spPr/>
    </dgm:pt>
    <dgm:pt modelId="{C7CEFAC0-B077-43CF-9D4A-C0E5D196CFC2}" type="pres">
      <dgm:prSet presAssocID="{1955691F-5254-45E8-A2E9-3ED19145E178}" presName="descendantText" presStyleLbl="alignNode1" presStyleIdx="1" presStyleCnt="5">
        <dgm:presLayoutVars>
          <dgm:bulletEnabled/>
        </dgm:presLayoutVars>
      </dgm:prSet>
      <dgm:spPr/>
    </dgm:pt>
    <dgm:pt modelId="{8D0EFFB9-C7DF-49CD-A874-FB9CB87E3BBE}" type="pres">
      <dgm:prSet presAssocID="{9FA767E6-FD9B-4752-9B21-1BC40BD15155}" presName="sp" presStyleCnt="0"/>
      <dgm:spPr/>
    </dgm:pt>
    <dgm:pt modelId="{B0A4AD80-44DE-4F26-84B6-3921EE44C3E4}" type="pres">
      <dgm:prSet presAssocID="{673975DE-FA6F-4C13-8BD3-2E30A4543175}" presName="linNode" presStyleCnt="0"/>
      <dgm:spPr/>
    </dgm:pt>
    <dgm:pt modelId="{2136D02D-FE41-425C-BB0E-89D2137B13D5}" type="pres">
      <dgm:prSet presAssocID="{673975DE-FA6F-4C13-8BD3-2E30A4543175}" presName="parentText" presStyleLbl="solidFgAcc1" presStyleIdx="2" presStyleCnt="5">
        <dgm:presLayoutVars>
          <dgm:chMax val="1"/>
          <dgm:bulletEnabled/>
        </dgm:presLayoutVars>
      </dgm:prSet>
      <dgm:spPr/>
    </dgm:pt>
    <dgm:pt modelId="{5E08B02D-C7FB-4ECE-8A81-E9325446450D}" type="pres">
      <dgm:prSet presAssocID="{673975DE-FA6F-4C13-8BD3-2E30A4543175}" presName="descendantText" presStyleLbl="alignNode1" presStyleIdx="2" presStyleCnt="5">
        <dgm:presLayoutVars>
          <dgm:bulletEnabled/>
        </dgm:presLayoutVars>
      </dgm:prSet>
      <dgm:spPr/>
    </dgm:pt>
    <dgm:pt modelId="{DB54BFEF-840C-4233-B9FF-EC5C184BA466}" type="pres">
      <dgm:prSet presAssocID="{1D4D1EA7-EA46-49CA-A1B6-441AC99D4B22}" presName="sp" presStyleCnt="0"/>
      <dgm:spPr/>
    </dgm:pt>
    <dgm:pt modelId="{CD0F147E-DEC1-4A1A-BAF6-9D941E48EDE7}" type="pres">
      <dgm:prSet presAssocID="{8BEA364D-AFE9-45A5-9C73-C543F5FF72B4}" presName="linNode" presStyleCnt="0"/>
      <dgm:spPr/>
    </dgm:pt>
    <dgm:pt modelId="{50F20057-E061-4933-99C3-81E94DA59B2E}" type="pres">
      <dgm:prSet presAssocID="{8BEA364D-AFE9-45A5-9C73-C543F5FF72B4}" presName="parentText" presStyleLbl="solidFgAcc1" presStyleIdx="3" presStyleCnt="5">
        <dgm:presLayoutVars>
          <dgm:chMax val="1"/>
          <dgm:bulletEnabled/>
        </dgm:presLayoutVars>
      </dgm:prSet>
      <dgm:spPr/>
    </dgm:pt>
    <dgm:pt modelId="{318B6AB0-01AD-4648-80EB-F59931B1D39E}" type="pres">
      <dgm:prSet presAssocID="{8BEA364D-AFE9-45A5-9C73-C543F5FF72B4}" presName="descendantText" presStyleLbl="alignNode1" presStyleIdx="3" presStyleCnt="5">
        <dgm:presLayoutVars>
          <dgm:bulletEnabled/>
        </dgm:presLayoutVars>
      </dgm:prSet>
      <dgm:spPr/>
    </dgm:pt>
    <dgm:pt modelId="{2539B7A1-DCF6-497B-95DC-28C27ECCB069}" type="pres">
      <dgm:prSet presAssocID="{CF59263D-6EF0-4199-926A-068A3A2E2BB7}" presName="sp" presStyleCnt="0"/>
      <dgm:spPr/>
    </dgm:pt>
    <dgm:pt modelId="{E0CC3918-F672-40D2-80DE-C6C69FF74022}" type="pres">
      <dgm:prSet presAssocID="{F5BD2618-BF1D-48BF-8929-39144666595A}" presName="linNode" presStyleCnt="0"/>
      <dgm:spPr/>
    </dgm:pt>
    <dgm:pt modelId="{EF6209CA-AA2D-437D-B225-780C40CD4EE2}" type="pres">
      <dgm:prSet presAssocID="{F5BD2618-BF1D-48BF-8929-39144666595A}" presName="parentText" presStyleLbl="solidFgAcc1" presStyleIdx="4" presStyleCnt="5">
        <dgm:presLayoutVars>
          <dgm:chMax val="1"/>
          <dgm:bulletEnabled/>
        </dgm:presLayoutVars>
      </dgm:prSet>
      <dgm:spPr/>
    </dgm:pt>
    <dgm:pt modelId="{C827AE5B-B15F-4521-A095-70F12F65C11F}" type="pres">
      <dgm:prSet presAssocID="{F5BD2618-BF1D-48BF-8929-39144666595A}" presName="descendantText" presStyleLbl="alignNode1" presStyleIdx="4" presStyleCnt="5">
        <dgm:presLayoutVars>
          <dgm:bulletEnabled/>
        </dgm:presLayoutVars>
      </dgm:prSet>
      <dgm:spPr/>
    </dgm:pt>
  </dgm:ptLst>
  <dgm:cxnLst>
    <dgm:cxn modelId="{1B689029-DE7F-40C9-9DF8-C1DEDB6E0ADD}" srcId="{8BEA364D-AFE9-45A5-9C73-C543F5FF72B4}" destId="{BF7FDBB5-BBFE-4142-8846-0A95B64BF8CE}" srcOrd="0" destOrd="0" parTransId="{90D8A9D6-4D64-4EE1-97B4-BC5325398A68}" sibTransId="{A0B31D7D-7CC0-4DA3-A770-F7F18CB64060}"/>
    <dgm:cxn modelId="{17C3BB2D-CC9E-4722-8498-4851BF80250A}" srcId="{1E886146-6B88-474F-A8B5-311E32824414}" destId="{23433A7B-1B58-43A7-9757-51451765066C}" srcOrd="0" destOrd="0" parTransId="{EAE4DB64-B382-42A0-B0F0-5E4C6334E83B}" sibTransId="{185E6F48-CA7E-49B4-AAF9-C8D8E4E5DCB8}"/>
    <dgm:cxn modelId="{866F2538-16E1-47FD-8E85-9FC8D9626FD5}" srcId="{23433A7B-1B58-43A7-9757-51451765066C}" destId="{1D939F31-B42C-4BDA-8FE7-A8DAB789A775}" srcOrd="0" destOrd="0" parTransId="{4B0F3CB7-F52C-4D1A-8600-4A361C7B11EE}" sibTransId="{36A8B185-08E0-443D-BD46-E1C882CBA37E}"/>
    <dgm:cxn modelId="{F34FBE3D-553E-4C9D-904E-74F8B5F97089}" type="presOf" srcId="{B596D779-A27C-4A8D-9715-802A6F44EF79}" destId="{C7CEFAC0-B077-43CF-9D4A-C0E5D196CFC2}" srcOrd="0" destOrd="0" presId="urn:microsoft.com/office/officeart/2016/7/layout/VerticalHollowActionList"/>
    <dgm:cxn modelId="{1B672940-8CC8-4282-BB83-67E47C0E2727}" type="presOf" srcId="{1D939F31-B42C-4BDA-8FE7-A8DAB789A775}" destId="{CB4A9211-AFEA-4A77-AB6C-B317D14AF029}" srcOrd="0" destOrd="0" presId="urn:microsoft.com/office/officeart/2016/7/layout/VerticalHollowActionList"/>
    <dgm:cxn modelId="{6C55FA63-23C5-49B4-92B9-CCC74519C1E2}" srcId="{1E886146-6B88-474F-A8B5-311E32824414}" destId="{673975DE-FA6F-4C13-8BD3-2E30A4543175}" srcOrd="2" destOrd="0" parTransId="{CF475802-2244-460E-B418-39ABE1110D42}" sibTransId="{1D4D1EA7-EA46-49CA-A1B6-441AC99D4B22}"/>
    <dgm:cxn modelId="{51CB7C65-4B91-428B-83AD-B3BC33ED9DAB}" type="presOf" srcId="{BF7FDBB5-BBFE-4142-8846-0A95B64BF8CE}" destId="{318B6AB0-01AD-4648-80EB-F59931B1D39E}" srcOrd="0" destOrd="0" presId="urn:microsoft.com/office/officeart/2016/7/layout/VerticalHollowActionList"/>
    <dgm:cxn modelId="{792EAE45-107C-47B7-8B13-E3559AEC4216}" type="presOf" srcId="{1955691F-5254-45E8-A2E9-3ED19145E178}" destId="{736CA7A0-ECEE-4C2A-B78E-8BA721278ACA}" srcOrd="0" destOrd="0" presId="urn:microsoft.com/office/officeart/2016/7/layout/VerticalHollowActionList"/>
    <dgm:cxn modelId="{B1B4DA83-8389-4395-9F4C-1D8D629E4C12}" srcId="{673975DE-FA6F-4C13-8BD3-2E30A4543175}" destId="{EC918B47-2E34-4165-B559-4A4F1EFA50F1}" srcOrd="0" destOrd="0" parTransId="{43D7F5BE-7FAC-4D46-9475-0505081A4264}" sibTransId="{40ABFB4A-8F03-4726-95F0-52B619109226}"/>
    <dgm:cxn modelId="{3E32E78E-E7F0-49FB-813E-F5B8D806B740}" type="presOf" srcId="{8BEA364D-AFE9-45A5-9C73-C543F5FF72B4}" destId="{50F20057-E061-4933-99C3-81E94DA59B2E}" srcOrd="0" destOrd="0" presId="urn:microsoft.com/office/officeart/2016/7/layout/VerticalHollowActionList"/>
    <dgm:cxn modelId="{D4BFB9A0-8C9F-471A-B68A-A9D954D42ACD}" type="presOf" srcId="{673975DE-FA6F-4C13-8BD3-2E30A4543175}" destId="{2136D02D-FE41-425C-BB0E-89D2137B13D5}" srcOrd="0" destOrd="0" presId="urn:microsoft.com/office/officeart/2016/7/layout/VerticalHollowActionList"/>
    <dgm:cxn modelId="{EF0A33A1-0673-4935-8AD2-6EE5E42584E9}" srcId="{1E886146-6B88-474F-A8B5-311E32824414}" destId="{F5BD2618-BF1D-48BF-8929-39144666595A}" srcOrd="4" destOrd="0" parTransId="{1CD12C98-918F-4BEA-AB19-4C22D519AE82}" sibTransId="{7C61EB9C-56B0-4742-A368-54B754BA0C2A}"/>
    <dgm:cxn modelId="{7B3A81C1-D0A3-4F79-A872-5646B0471FCF}" type="presOf" srcId="{5F7FFF1E-1391-412A-819D-341367673CF8}" destId="{C827AE5B-B15F-4521-A095-70F12F65C11F}" srcOrd="0" destOrd="0" presId="urn:microsoft.com/office/officeart/2016/7/layout/VerticalHollowActionList"/>
    <dgm:cxn modelId="{9BD1DBCA-F905-48E5-ABFE-DC904B871CD0}" type="presOf" srcId="{1E886146-6B88-474F-A8B5-311E32824414}" destId="{87106612-1953-4B92-9F9B-C0F8749183EA}" srcOrd="0" destOrd="0" presId="urn:microsoft.com/office/officeart/2016/7/layout/VerticalHollowActionList"/>
    <dgm:cxn modelId="{2A3532CB-5E0D-4B5C-9DBA-E4721C8AF66E}" srcId="{1955691F-5254-45E8-A2E9-3ED19145E178}" destId="{B596D779-A27C-4A8D-9715-802A6F44EF79}" srcOrd="0" destOrd="0" parTransId="{D63FA12D-49CC-40DB-8A96-B562192CF24C}" sibTransId="{E875F853-90AF-4067-9BC6-03C4EE99B5F7}"/>
    <dgm:cxn modelId="{9A3BE0D2-1A82-4735-9322-27E4E54EA79A}" srcId="{1E886146-6B88-474F-A8B5-311E32824414}" destId="{8BEA364D-AFE9-45A5-9C73-C543F5FF72B4}" srcOrd="3" destOrd="0" parTransId="{0381E794-BE8B-4FD4-B35E-582AE78CE7A8}" sibTransId="{CF59263D-6EF0-4199-926A-068A3A2E2BB7}"/>
    <dgm:cxn modelId="{04EB42D5-D0F2-442A-A558-D2285113DBCD}" srcId="{F5BD2618-BF1D-48BF-8929-39144666595A}" destId="{5F7FFF1E-1391-412A-819D-341367673CF8}" srcOrd="0" destOrd="0" parTransId="{DE9D063B-BBFE-45E6-AC0A-8787C4427B76}" sibTransId="{6F24055D-C6ED-46A6-B1C6-6F0C734A046F}"/>
    <dgm:cxn modelId="{43D701D7-691A-4DC0-B200-4970F6E438D4}" type="presOf" srcId="{F5BD2618-BF1D-48BF-8929-39144666595A}" destId="{EF6209CA-AA2D-437D-B225-780C40CD4EE2}" srcOrd="0" destOrd="0" presId="urn:microsoft.com/office/officeart/2016/7/layout/VerticalHollowActionList"/>
    <dgm:cxn modelId="{26E43BD8-6420-4D0A-8EED-37A3190B323B}" srcId="{1E886146-6B88-474F-A8B5-311E32824414}" destId="{1955691F-5254-45E8-A2E9-3ED19145E178}" srcOrd="1" destOrd="0" parTransId="{FDE0E77F-D2DD-437F-8F23-50321DB86FD0}" sibTransId="{9FA767E6-FD9B-4752-9B21-1BC40BD15155}"/>
    <dgm:cxn modelId="{132D7EE1-679F-4F4F-A3F9-97999583255D}" type="presOf" srcId="{23433A7B-1B58-43A7-9757-51451765066C}" destId="{54E83C94-85F6-413F-AF66-A6272107BAC9}" srcOrd="0" destOrd="0" presId="urn:microsoft.com/office/officeart/2016/7/layout/VerticalHollowActionList"/>
    <dgm:cxn modelId="{B84372E6-F81F-49D2-A5B5-A2B7082B0F8F}" type="presOf" srcId="{EC918B47-2E34-4165-B559-4A4F1EFA50F1}" destId="{5E08B02D-C7FB-4ECE-8A81-E9325446450D}" srcOrd="0" destOrd="0" presId="urn:microsoft.com/office/officeart/2016/7/layout/VerticalHollowActionList"/>
    <dgm:cxn modelId="{D5EAD3EF-BE59-4E54-993A-22DFCC3C0920}" type="presParOf" srcId="{87106612-1953-4B92-9F9B-C0F8749183EA}" destId="{F1EBCBF1-9376-40B3-BD80-313441467567}" srcOrd="0" destOrd="0" presId="urn:microsoft.com/office/officeart/2016/7/layout/VerticalHollowActionList"/>
    <dgm:cxn modelId="{E59E954F-DE33-491D-BB60-8FF1A4C17749}" type="presParOf" srcId="{F1EBCBF1-9376-40B3-BD80-313441467567}" destId="{54E83C94-85F6-413F-AF66-A6272107BAC9}" srcOrd="0" destOrd="0" presId="urn:microsoft.com/office/officeart/2016/7/layout/VerticalHollowActionList"/>
    <dgm:cxn modelId="{907EC2EC-AF96-4047-BAF0-74161038199B}" type="presParOf" srcId="{F1EBCBF1-9376-40B3-BD80-313441467567}" destId="{CB4A9211-AFEA-4A77-AB6C-B317D14AF029}" srcOrd="1" destOrd="0" presId="urn:microsoft.com/office/officeart/2016/7/layout/VerticalHollowActionList"/>
    <dgm:cxn modelId="{4006216E-EAB2-4035-82AA-BFE3B2BBEDA3}" type="presParOf" srcId="{87106612-1953-4B92-9F9B-C0F8749183EA}" destId="{1EA70624-0CDE-4039-A556-CCA336547B4F}" srcOrd="1" destOrd="0" presId="urn:microsoft.com/office/officeart/2016/7/layout/VerticalHollowActionList"/>
    <dgm:cxn modelId="{B6C539BC-9EE6-4F7E-AE2D-CFC467309847}" type="presParOf" srcId="{87106612-1953-4B92-9F9B-C0F8749183EA}" destId="{8502A668-D230-4577-972B-40262A91A77D}" srcOrd="2" destOrd="0" presId="urn:microsoft.com/office/officeart/2016/7/layout/VerticalHollowActionList"/>
    <dgm:cxn modelId="{9EBE2F5E-B2AA-4201-B960-576BBD7659AC}" type="presParOf" srcId="{8502A668-D230-4577-972B-40262A91A77D}" destId="{736CA7A0-ECEE-4C2A-B78E-8BA721278ACA}" srcOrd="0" destOrd="0" presId="urn:microsoft.com/office/officeart/2016/7/layout/VerticalHollowActionList"/>
    <dgm:cxn modelId="{86700D68-1013-4860-9504-9D39104800EC}" type="presParOf" srcId="{8502A668-D230-4577-972B-40262A91A77D}" destId="{C7CEFAC0-B077-43CF-9D4A-C0E5D196CFC2}" srcOrd="1" destOrd="0" presId="urn:microsoft.com/office/officeart/2016/7/layout/VerticalHollowActionList"/>
    <dgm:cxn modelId="{161AA3E7-9D4B-42A4-9C79-415FBE3C1FD9}" type="presParOf" srcId="{87106612-1953-4B92-9F9B-C0F8749183EA}" destId="{8D0EFFB9-C7DF-49CD-A874-FB9CB87E3BBE}" srcOrd="3" destOrd="0" presId="urn:microsoft.com/office/officeart/2016/7/layout/VerticalHollowActionList"/>
    <dgm:cxn modelId="{5369884B-9E97-4253-AADD-0F9522ED60E1}" type="presParOf" srcId="{87106612-1953-4B92-9F9B-C0F8749183EA}" destId="{B0A4AD80-44DE-4F26-84B6-3921EE44C3E4}" srcOrd="4" destOrd="0" presId="urn:microsoft.com/office/officeart/2016/7/layout/VerticalHollowActionList"/>
    <dgm:cxn modelId="{1C47BA85-9B4C-40B1-954B-37F0B745D0E9}" type="presParOf" srcId="{B0A4AD80-44DE-4F26-84B6-3921EE44C3E4}" destId="{2136D02D-FE41-425C-BB0E-89D2137B13D5}" srcOrd="0" destOrd="0" presId="urn:microsoft.com/office/officeart/2016/7/layout/VerticalHollowActionList"/>
    <dgm:cxn modelId="{B1FCDA71-27F4-41B1-9D50-F79309964F1D}" type="presParOf" srcId="{B0A4AD80-44DE-4F26-84B6-3921EE44C3E4}" destId="{5E08B02D-C7FB-4ECE-8A81-E9325446450D}" srcOrd="1" destOrd="0" presId="urn:microsoft.com/office/officeart/2016/7/layout/VerticalHollowActionList"/>
    <dgm:cxn modelId="{0F5C1C79-A92D-4D1E-B281-094F42F178D2}" type="presParOf" srcId="{87106612-1953-4B92-9F9B-C0F8749183EA}" destId="{DB54BFEF-840C-4233-B9FF-EC5C184BA466}" srcOrd="5" destOrd="0" presId="urn:microsoft.com/office/officeart/2016/7/layout/VerticalHollowActionList"/>
    <dgm:cxn modelId="{BEEA77CF-898D-44CC-B65E-056A866251A4}" type="presParOf" srcId="{87106612-1953-4B92-9F9B-C0F8749183EA}" destId="{CD0F147E-DEC1-4A1A-BAF6-9D941E48EDE7}" srcOrd="6" destOrd="0" presId="urn:microsoft.com/office/officeart/2016/7/layout/VerticalHollowActionList"/>
    <dgm:cxn modelId="{86C5EF9C-E6EE-429F-B3EB-346EF5765FF1}" type="presParOf" srcId="{CD0F147E-DEC1-4A1A-BAF6-9D941E48EDE7}" destId="{50F20057-E061-4933-99C3-81E94DA59B2E}" srcOrd="0" destOrd="0" presId="urn:microsoft.com/office/officeart/2016/7/layout/VerticalHollowActionList"/>
    <dgm:cxn modelId="{8DA6DAC3-1601-47C5-9484-609FA7F369ED}" type="presParOf" srcId="{CD0F147E-DEC1-4A1A-BAF6-9D941E48EDE7}" destId="{318B6AB0-01AD-4648-80EB-F59931B1D39E}" srcOrd="1" destOrd="0" presId="urn:microsoft.com/office/officeart/2016/7/layout/VerticalHollowActionList"/>
    <dgm:cxn modelId="{B9F9D8FB-CE31-4012-A123-536987E1A094}" type="presParOf" srcId="{87106612-1953-4B92-9F9B-C0F8749183EA}" destId="{2539B7A1-DCF6-497B-95DC-28C27ECCB069}" srcOrd="7" destOrd="0" presId="urn:microsoft.com/office/officeart/2016/7/layout/VerticalHollowActionList"/>
    <dgm:cxn modelId="{0646CDEE-AC95-4137-A639-1B59C013F5CC}" type="presParOf" srcId="{87106612-1953-4B92-9F9B-C0F8749183EA}" destId="{E0CC3918-F672-40D2-80DE-C6C69FF74022}" srcOrd="8" destOrd="0" presId="urn:microsoft.com/office/officeart/2016/7/layout/VerticalHollowActionList"/>
    <dgm:cxn modelId="{BB9D0E0C-DC30-4A81-9356-F0B90EE13351}" type="presParOf" srcId="{E0CC3918-F672-40D2-80DE-C6C69FF74022}" destId="{EF6209CA-AA2D-437D-B225-780C40CD4EE2}" srcOrd="0" destOrd="0" presId="urn:microsoft.com/office/officeart/2016/7/layout/VerticalHollowActionList"/>
    <dgm:cxn modelId="{056C22C8-02A6-42B3-97ED-FE853658E1A7}" type="presParOf" srcId="{E0CC3918-F672-40D2-80DE-C6C69FF74022}" destId="{C827AE5B-B15F-4521-A095-70F12F65C11F}"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814A7B-F2FC-4B6A-8DA8-C1F95AD3C58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B839E0-B27C-4762-A82A-D14E1BC21CE6}">
      <dgm:prSet/>
      <dgm:spPr/>
      <dgm:t>
        <a:bodyPr/>
        <a:lstStyle/>
        <a:p>
          <a:r>
            <a:rPr lang="en-CA" dirty="0">
              <a:latin typeface="Segoe UI" panose="020B0502040204020203" pitchFamily="34" charset="0"/>
              <a:cs typeface="Segoe UI" panose="020B0502040204020203" pitchFamily="34" charset="0"/>
            </a:rPr>
            <a:t>Beyond direct economic impacts, arts and culture have powerful multiplier impacts. </a:t>
          </a:r>
          <a:endParaRPr lang="en-US" dirty="0">
            <a:latin typeface="Segoe UI" panose="020B0502040204020203" pitchFamily="34" charset="0"/>
            <a:cs typeface="Segoe UI" panose="020B0502040204020203" pitchFamily="34" charset="0"/>
          </a:endParaRPr>
        </a:p>
      </dgm:t>
    </dgm:pt>
    <dgm:pt modelId="{BD0B37E6-F8E4-4F79-8BE5-16F47E079934}" type="parTrans" cxnId="{7B4ACF2A-0B29-4835-AEB4-CAFEF5D5B323}">
      <dgm:prSet/>
      <dgm:spPr/>
      <dgm:t>
        <a:bodyPr/>
        <a:lstStyle/>
        <a:p>
          <a:endParaRPr lang="en-US"/>
        </a:p>
      </dgm:t>
    </dgm:pt>
    <dgm:pt modelId="{392033B3-05F3-4F42-B628-C4F541923A69}" type="sibTrans" cxnId="{7B4ACF2A-0B29-4835-AEB4-CAFEF5D5B323}">
      <dgm:prSet/>
      <dgm:spPr/>
      <dgm:t>
        <a:bodyPr/>
        <a:lstStyle/>
        <a:p>
          <a:endParaRPr lang="en-US"/>
        </a:p>
      </dgm:t>
    </dgm:pt>
    <dgm:pt modelId="{C0740B7E-3285-4E1C-B04C-9980470A062D}">
      <dgm:prSet/>
      <dgm:spPr/>
      <dgm:t>
        <a:bodyPr/>
        <a:lstStyle/>
        <a:p>
          <a:r>
            <a:rPr lang="en-CA" dirty="0">
              <a:latin typeface="Segoe UI" panose="020B0502040204020203" pitchFamily="34" charset="0"/>
              <a:cs typeface="Segoe UI" panose="020B0502040204020203" pitchFamily="34" charset="0"/>
            </a:rPr>
            <a:t>For example, audiences for arts and cultural events often stay in hotels, eat in restaurants, pay for transportation, and shop at nearby retail. In addition to local consumers, the arts are a powerful draw for tourism. </a:t>
          </a:r>
          <a:endParaRPr lang="en-US" dirty="0">
            <a:latin typeface="Segoe UI" panose="020B0502040204020203" pitchFamily="34" charset="0"/>
            <a:cs typeface="Segoe UI" panose="020B0502040204020203" pitchFamily="34" charset="0"/>
          </a:endParaRPr>
        </a:p>
      </dgm:t>
    </dgm:pt>
    <dgm:pt modelId="{33685EE5-6674-44FE-B853-A274198C5FE5}" type="parTrans" cxnId="{024DBBA2-3ECA-44E7-8D23-98980471F2AF}">
      <dgm:prSet/>
      <dgm:spPr/>
      <dgm:t>
        <a:bodyPr/>
        <a:lstStyle/>
        <a:p>
          <a:endParaRPr lang="en-US"/>
        </a:p>
      </dgm:t>
    </dgm:pt>
    <dgm:pt modelId="{79EE41F0-B406-4927-AECB-4B15657703BE}" type="sibTrans" cxnId="{024DBBA2-3ECA-44E7-8D23-98980471F2AF}">
      <dgm:prSet/>
      <dgm:spPr/>
      <dgm:t>
        <a:bodyPr/>
        <a:lstStyle/>
        <a:p>
          <a:endParaRPr lang="en-US"/>
        </a:p>
      </dgm:t>
    </dgm:pt>
    <dgm:pt modelId="{325A7D1A-1BF3-4B2D-AE5E-8AF8A2FB1B3D}">
      <dgm:prSet/>
      <dgm:spPr/>
      <dgm:t>
        <a:bodyPr/>
        <a:lstStyle/>
        <a:p>
          <a:r>
            <a:rPr lang="en-CA" dirty="0">
              <a:latin typeface="Segoe UI" panose="020B0502040204020203" pitchFamily="34" charset="0"/>
              <a:cs typeface="Segoe UI" panose="020B0502040204020203" pitchFamily="34" charset="0"/>
            </a:rPr>
            <a:t>Arts and culture can also create and provide great jobs, not only for artists, but also for the surrounding roles of administration, finance, legal counsel, and technical support. </a:t>
          </a:r>
          <a:endParaRPr lang="en-US" dirty="0">
            <a:latin typeface="Segoe UI" panose="020B0502040204020203" pitchFamily="34" charset="0"/>
            <a:cs typeface="Segoe UI" panose="020B0502040204020203" pitchFamily="34" charset="0"/>
          </a:endParaRPr>
        </a:p>
      </dgm:t>
    </dgm:pt>
    <dgm:pt modelId="{4F43BE55-663D-4B9F-B40C-8B5BDF6CE063}" type="parTrans" cxnId="{F15E263F-08FD-4EB1-90F4-D5807E213B73}">
      <dgm:prSet/>
      <dgm:spPr/>
      <dgm:t>
        <a:bodyPr/>
        <a:lstStyle/>
        <a:p>
          <a:endParaRPr lang="en-US"/>
        </a:p>
      </dgm:t>
    </dgm:pt>
    <dgm:pt modelId="{849FE656-B769-409D-B7FE-FE327F964B40}" type="sibTrans" cxnId="{F15E263F-08FD-4EB1-90F4-D5807E213B73}">
      <dgm:prSet/>
      <dgm:spPr/>
      <dgm:t>
        <a:bodyPr/>
        <a:lstStyle/>
        <a:p>
          <a:endParaRPr lang="en-US"/>
        </a:p>
      </dgm:t>
    </dgm:pt>
    <dgm:pt modelId="{BF4FBC40-EC6A-468C-AC12-60937A85C924}">
      <dgm:prSet/>
      <dgm:spPr/>
      <dgm:t>
        <a:bodyPr/>
        <a:lstStyle/>
        <a:p>
          <a:r>
            <a:rPr lang="en-CA" dirty="0">
              <a:latin typeface="Segoe UI" panose="020B0502040204020203" pitchFamily="34" charset="0"/>
              <a:cs typeface="Segoe UI" panose="020B0502040204020203" pitchFamily="34" charset="0"/>
            </a:rPr>
            <a:t>The creative economy can range from ambitious large-scale cultural districts to smaller creative businesses, to individual makers, artists, and entrepreneurs.</a:t>
          </a:r>
          <a:endParaRPr lang="en-US" dirty="0">
            <a:latin typeface="Segoe UI" panose="020B0502040204020203" pitchFamily="34" charset="0"/>
            <a:cs typeface="Segoe UI" panose="020B0502040204020203" pitchFamily="34" charset="0"/>
          </a:endParaRPr>
        </a:p>
      </dgm:t>
    </dgm:pt>
    <dgm:pt modelId="{3D94B1A3-73FC-4915-AFA4-7FB011B1A344}" type="parTrans" cxnId="{A88F5C13-9D0C-4F92-BA4E-65BC3D032DAC}">
      <dgm:prSet/>
      <dgm:spPr/>
      <dgm:t>
        <a:bodyPr/>
        <a:lstStyle/>
        <a:p>
          <a:endParaRPr lang="en-US"/>
        </a:p>
      </dgm:t>
    </dgm:pt>
    <dgm:pt modelId="{9E955475-9D32-47B1-963D-4E069E8DA7DE}" type="sibTrans" cxnId="{A88F5C13-9D0C-4F92-BA4E-65BC3D032DAC}">
      <dgm:prSet/>
      <dgm:spPr/>
      <dgm:t>
        <a:bodyPr/>
        <a:lstStyle/>
        <a:p>
          <a:endParaRPr lang="en-US"/>
        </a:p>
      </dgm:t>
    </dgm:pt>
    <dgm:pt modelId="{E7BB8C3B-EA91-4E45-A1E2-2B96DC2AE1F4}" type="pres">
      <dgm:prSet presAssocID="{9C814A7B-F2FC-4B6A-8DA8-C1F95AD3C589}" presName="root" presStyleCnt="0">
        <dgm:presLayoutVars>
          <dgm:dir/>
          <dgm:resizeHandles val="exact"/>
        </dgm:presLayoutVars>
      </dgm:prSet>
      <dgm:spPr/>
    </dgm:pt>
    <dgm:pt modelId="{7B21FD28-6297-48D3-8524-2AD79CFEDC3A}" type="pres">
      <dgm:prSet presAssocID="{6EB839E0-B27C-4762-A82A-D14E1BC21CE6}" presName="compNode" presStyleCnt="0"/>
      <dgm:spPr/>
    </dgm:pt>
    <dgm:pt modelId="{E80A87CB-BB4F-41FE-994E-B63C37719909}" type="pres">
      <dgm:prSet presAssocID="{6EB839E0-B27C-4762-A82A-D14E1BC21CE6}" presName="bgRect" presStyleLbl="bgShp" presStyleIdx="0" presStyleCnt="4"/>
      <dgm:spPr/>
    </dgm:pt>
    <dgm:pt modelId="{A4234463-8570-4E3D-9727-E93F4808EAF2}" type="pres">
      <dgm:prSet presAssocID="{6EB839E0-B27C-4762-A82A-D14E1BC21CE6}"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pward trend with solid fill"/>
        </a:ext>
      </dgm:extLst>
    </dgm:pt>
    <dgm:pt modelId="{4BD47F89-B785-4019-A18D-47DA9698BC40}" type="pres">
      <dgm:prSet presAssocID="{6EB839E0-B27C-4762-A82A-D14E1BC21CE6}" presName="spaceRect" presStyleCnt="0"/>
      <dgm:spPr/>
    </dgm:pt>
    <dgm:pt modelId="{C19F0E32-4965-49D3-9C12-2AB8FD0306B1}" type="pres">
      <dgm:prSet presAssocID="{6EB839E0-B27C-4762-A82A-D14E1BC21CE6}" presName="parTx" presStyleLbl="revTx" presStyleIdx="0" presStyleCnt="4">
        <dgm:presLayoutVars>
          <dgm:chMax val="0"/>
          <dgm:chPref val="0"/>
        </dgm:presLayoutVars>
      </dgm:prSet>
      <dgm:spPr/>
    </dgm:pt>
    <dgm:pt modelId="{E1F4B376-1F61-4328-83C7-85165E8BD9A0}" type="pres">
      <dgm:prSet presAssocID="{392033B3-05F3-4F42-B628-C4F541923A69}" presName="sibTrans" presStyleCnt="0"/>
      <dgm:spPr/>
    </dgm:pt>
    <dgm:pt modelId="{AB61FAA8-AC94-4034-BDFF-1C79974374B0}" type="pres">
      <dgm:prSet presAssocID="{C0740B7E-3285-4E1C-B04C-9980470A062D}" presName="compNode" presStyleCnt="0"/>
      <dgm:spPr/>
    </dgm:pt>
    <dgm:pt modelId="{04E77721-7E33-4409-9B7E-7F4DC98F5F8C}" type="pres">
      <dgm:prSet presAssocID="{C0740B7E-3285-4E1C-B04C-9980470A062D}" presName="bgRect" presStyleLbl="bgShp" presStyleIdx="1" presStyleCnt="4"/>
      <dgm:spPr/>
    </dgm:pt>
    <dgm:pt modelId="{4D1D1E8E-B87B-4B32-B5A0-08E9DE096C31}" type="pres">
      <dgm:prSet presAssocID="{C0740B7E-3285-4E1C-B04C-9980470A062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2481F5C3-3237-467C-AEB2-A70299CE0C5C}" type="pres">
      <dgm:prSet presAssocID="{C0740B7E-3285-4E1C-B04C-9980470A062D}" presName="spaceRect" presStyleCnt="0"/>
      <dgm:spPr/>
    </dgm:pt>
    <dgm:pt modelId="{F547D7EC-B055-466D-9925-DB0750C9FC3B}" type="pres">
      <dgm:prSet presAssocID="{C0740B7E-3285-4E1C-B04C-9980470A062D}" presName="parTx" presStyleLbl="revTx" presStyleIdx="1" presStyleCnt="4">
        <dgm:presLayoutVars>
          <dgm:chMax val="0"/>
          <dgm:chPref val="0"/>
        </dgm:presLayoutVars>
      </dgm:prSet>
      <dgm:spPr/>
    </dgm:pt>
    <dgm:pt modelId="{5632019B-CF37-4643-9838-8CC154BC66F4}" type="pres">
      <dgm:prSet presAssocID="{79EE41F0-B406-4927-AECB-4B15657703BE}" presName="sibTrans" presStyleCnt="0"/>
      <dgm:spPr/>
    </dgm:pt>
    <dgm:pt modelId="{427ADB2D-475C-4767-A768-BCCD14DD3C8E}" type="pres">
      <dgm:prSet presAssocID="{325A7D1A-1BF3-4B2D-AE5E-8AF8A2FB1B3D}" presName="compNode" presStyleCnt="0"/>
      <dgm:spPr/>
    </dgm:pt>
    <dgm:pt modelId="{8F7DF9DE-E80D-4CA2-B5D6-FD2AB2C716B5}" type="pres">
      <dgm:prSet presAssocID="{325A7D1A-1BF3-4B2D-AE5E-8AF8A2FB1B3D}" presName="bgRect" presStyleLbl="bgShp" presStyleIdx="2" presStyleCnt="4"/>
      <dgm:spPr/>
    </dgm:pt>
    <dgm:pt modelId="{AAE914DC-7C5A-4632-95F4-1E8D4A400258}" type="pres">
      <dgm:prSet presAssocID="{325A7D1A-1BF3-4B2D-AE5E-8AF8A2FB1B3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iefcase with solid fill"/>
        </a:ext>
      </dgm:extLst>
    </dgm:pt>
    <dgm:pt modelId="{76DB8639-06D3-47B5-BF47-A243AF41B400}" type="pres">
      <dgm:prSet presAssocID="{325A7D1A-1BF3-4B2D-AE5E-8AF8A2FB1B3D}" presName="spaceRect" presStyleCnt="0"/>
      <dgm:spPr/>
    </dgm:pt>
    <dgm:pt modelId="{11B669CB-9697-4195-AD14-FE6919F1D142}" type="pres">
      <dgm:prSet presAssocID="{325A7D1A-1BF3-4B2D-AE5E-8AF8A2FB1B3D}" presName="parTx" presStyleLbl="revTx" presStyleIdx="2" presStyleCnt="4">
        <dgm:presLayoutVars>
          <dgm:chMax val="0"/>
          <dgm:chPref val="0"/>
        </dgm:presLayoutVars>
      </dgm:prSet>
      <dgm:spPr/>
    </dgm:pt>
    <dgm:pt modelId="{3DF7F8EA-5FA6-426D-ADBE-EC0C6C0B419C}" type="pres">
      <dgm:prSet presAssocID="{849FE656-B769-409D-B7FE-FE327F964B40}" presName="sibTrans" presStyleCnt="0"/>
      <dgm:spPr/>
    </dgm:pt>
    <dgm:pt modelId="{BC095324-A7AC-4416-960A-8F29FDC7D646}" type="pres">
      <dgm:prSet presAssocID="{BF4FBC40-EC6A-468C-AC12-60937A85C924}" presName="compNode" presStyleCnt="0"/>
      <dgm:spPr/>
    </dgm:pt>
    <dgm:pt modelId="{CA92C11C-11CD-451D-A28D-F1112357DAE3}" type="pres">
      <dgm:prSet presAssocID="{BF4FBC40-EC6A-468C-AC12-60937A85C924}" presName="bgRect" presStyleLbl="bgShp" presStyleIdx="3" presStyleCnt="4"/>
      <dgm:spPr/>
    </dgm:pt>
    <dgm:pt modelId="{0591C6B6-423A-4B7A-8D19-740EC5C96600}" type="pres">
      <dgm:prSet presAssocID="{BF4FBC40-EC6A-468C-AC12-60937A85C92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6587AB8D-0B01-447E-85F0-CE2F39F098AC}" type="pres">
      <dgm:prSet presAssocID="{BF4FBC40-EC6A-468C-AC12-60937A85C924}" presName="spaceRect" presStyleCnt="0"/>
      <dgm:spPr/>
    </dgm:pt>
    <dgm:pt modelId="{B9A06AA6-0848-479E-86FE-9947AF5DE0C2}" type="pres">
      <dgm:prSet presAssocID="{BF4FBC40-EC6A-468C-AC12-60937A85C924}" presName="parTx" presStyleLbl="revTx" presStyleIdx="3" presStyleCnt="4">
        <dgm:presLayoutVars>
          <dgm:chMax val="0"/>
          <dgm:chPref val="0"/>
        </dgm:presLayoutVars>
      </dgm:prSet>
      <dgm:spPr/>
    </dgm:pt>
  </dgm:ptLst>
  <dgm:cxnLst>
    <dgm:cxn modelId="{A88F5C13-9D0C-4F92-BA4E-65BC3D032DAC}" srcId="{9C814A7B-F2FC-4B6A-8DA8-C1F95AD3C589}" destId="{BF4FBC40-EC6A-468C-AC12-60937A85C924}" srcOrd="3" destOrd="0" parTransId="{3D94B1A3-73FC-4915-AFA4-7FB011B1A344}" sibTransId="{9E955475-9D32-47B1-963D-4E069E8DA7DE}"/>
    <dgm:cxn modelId="{7B4ACF2A-0B29-4835-AEB4-CAFEF5D5B323}" srcId="{9C814A7B-F2FC-4B6A-8DA8-C1F95AD3C589}" destId="{6EB839E0-B27C-4762-A82A-D14E1BC21CE6}" srcOrd="0" destOrd="0" parTransId="{BD0B37E6-F8E4-4F79-8BE5-16F47E079934}" sibTransId="{392033B3-05F3-4F42-B628-C4F541923A69}"/>
    <dgm:cxn modelId="{F15E263F-08FD-4EB1-90F4-D5807E213B73}" srcId="{9C814A7B-F2FC-4B6A-8DA8-C1F95AD3C589}" destId="{325A7D1A-1BF3-4B2D-AE5E-8AF8A2FB1B3D}" srcOrd="2" destOrd="0" parTransId="{4F43BE55-663D-4B9F-B40C-8B5BDF6CE063}" sibTransId="{849FE656-B769-409D-B7FE-FE327F964B40}"/>
    <dgm:cxn modelId="{2E6F3269-EBC3-4F27-B5A8-67398EF73406}" type="presOf" srcId="{BF4FBC40-EC6A-468C-AC12-60937A85C924}" destId="{B9A06AA6-0848-479E-86FE-9947AF5DE0C2}" srcOrd="0" destOrd="0" presId="urn:microsoft.com/office/officeart/2018/2/layout/IconVerticalSolidList"/>
    <dgm:cxn modelId="{25120C94-BD47-49EB-8E41-0BEF7C320956}" type="presOf" srcId="{C0740B7E-3285-4E1C-B04C-9980470A062D}" destId="{F547D7EC-B055-466D-9925-DB0750C9FC3B}" srcOrd="0" destOrd="0" presId="urn:microsoft.com/office/officeart/2018/2/layout/IconVerticalSolidList"/>
    <dgm:cxn modelId="{024DBBA2-3ECA-44E7-8D23-98980471F2AF}" srcId="{9C814A7B-F2FC-4B6A-8DA8-C1F95AD3C589}" destId="{C0740B7E-3285-4E1C-B04C-9980470A062D}" srcOrd="1" destOrd="0" parTransId="{33685EE5-6674-44FE-B853-A274198C5FE5}" sibTransId="{79EE41F0-B406-4927-AECB-4B15657703BE}"/>
    <dgm:cxn modelId="{5296ACDE-7376-4DE6-BC96-1C4EE09F5433}" type="presOf" srcId="{325A7D1A-1BF3-4B2D-AE5E-8AF8A2FB1B3D}" destId="{11B669CB-9697-4195-AD14-FE6919F1D142}" srcOrd="0" destOrd="0" presId="urn:microsoft.com/office/officeart/2018/2/layout/IconVerticalSolidList"/>
    <dgm:cxn modelId="{36D43CE7-4F13-4039-B1EB-6B78FFEA3455}" type="presOf" srcId="{6EB839E0-B27C-4762-A82A-D14E1BC21CE6}" destId="{C19F0E32-4965-49D3-9C12-2AB8FD0306B1}" srcOrd="0" destOrd="0" presId="urn:microsoft.com/office/officeart/2018/2/layout/IconVerticalSolidList"/>
    <dgm:cxn modelId="{F251E7F7-0C47-46C1-96DC-70DF411DACD3}" type="presOf" srcId="{9C814A7B-F2FC-4B6A-8DA8-C1F95AD3C589}" destId="{E7BB8C3B-EA91-4E45-A1E2-2B96DC2AE1F4}" srcOrd="0" destOrd="0" presId="urn:microsoft.com/office/officeart/2018/2/layout/IconVerticalSolidList"/>
    <dgm:cxn modelId="{F42D7821-4F76-4534-8E9D-E1C70B52AF88}" type="presParOf" srcId="{E7BB8C3B-EA91-4E45-A1E2-2B96DC2AE1F4}" destId="{7B21FD28-6297-48D3-8524-2AD79CFEDC3A}" srcOrd="0" destOrd="0" presId="urn:microsoft.com/office/officeart/2018/2/layout/IconVerticalSolidList"/>
    <dgm:cxn modelId="{52C911BA-967E-485C-9ED1-3F9EFEAADAF6}" type="presParOf" srcId="{7B21FD28-6297-48D3-8524-2AD79CFEDC3A}" destId="{E80A87CB-BB4F-41FE-994E-B63C37719909}" srcOrd="0" destOrd="0" presId="urn:microsoft.com/office/officeart/2018/2/layout/IconVerticalSolidList"/>
    <dgm:cxn modelId="{91DD97D5-CB5C-41A1-A1E8-CD2BEFFC3BF2}" type="presParOf" srcId="{7B21FD28-6297-48D3-8524-2AD79CFEDC3A}" destId="{A4234463-8570-4E3D-9727-E93F4808EAF2}" srcOrd="1" destOrd="0" presId="urn:microsoft.com/office/officeart/2018/2/layout/IconVerticalSolidList"/>
    <dgm:cxn modelId="{183DF7F8-E0CE-4E15-BF4D-D157278FFCA4}" type="presParOf" srcId="{7B21FD28-6297-48D3-8524-2AD79CFEDC3A}" destId="{4BD47F89-B785-4019-A18D-47DA9698BC40}" srcOrd="2" destOrd="0" presId="urn:microsoft.com/office/officeart/2018/2/layout/IconVerticalSolidList"/>
    <dgm:cxn modelId="{11A87199-859F-4E59-9839-72E9D48236DF}" type="presParOf" srcId="{7B21FD28-6297-48D3-8524-2AD79CFEDC3A}" destId="{C19F0E32-4965-49D3-9C12-2AB8FD0306B1}" srcOrd="3" destOrd="0" presId="urn:microsoft.com/office/officeart/2018/2/layout/IconVerticalSolidList"/>
    <dgm:cxn modelId="{2AEDC1F7-DD15-4F56-AD03-8C9BD5DFC95C}" type="presParOf" srcId="{E7BB8C3B-EA91-4E45-A1E2-2B96DC2AE1F4}" destId="{E1F4B376-1F61-4328-83C7-85165E8BD9A0}" srcOrd="1" destOrd="0" presId="urn:microsoft.com/office/officeart/2018/2/layout/IconVerticalSolidList"/>
    <dgm:cxn modelId="{47BBE9BA-D267-44FD-BECC-CDDEEE852574}" type="presParOf" srcId="{E7BB8C3B-EA91-4E45-A1E2-2B96DC2AE1F4}" destId="{AB61FAA8-AC94-4034-BDFF-1C79974374B0}" srcOrd="2" destOrd="0" presId="urn:microsoft.com/office/officeart/2018/2/layout/IconVerticalSolidList"/>
    <dgm:cxn modelId="{398BA6B2-2915-47E9-A3B5-C99006BF4216}" type="presParOf" srcId="{AB61FAA8-AC94-4034-BDFF-1C79974374B0}" destId="{04E77721-7E33-4409-9B7E-7F4DC98F5F8C}" srcOrd="0" destOrd="0" presId="urn:microsoft.com/office/officeart/2018/2/layout/IconVerticalSolidList"/>
    <dgm:cxn modelId="{B732BFB8-4BC2-4DD6-AE58-EE6E1EF52C4E}" type="presParOf" srcId="{AB61FAA8-AC94-4034-BDFF-1C79974374B0}" destId="{4D1D1E8E-B87B-4B32-B5A0-08E9DE096C31}" srcOrd="1" destOrd="0" presId="urn:microsoft.com/office/officeart/2018/2/layout/IconVerticalSolidList"/>
    <dgm:cxn modelId="{34987051-90C3-4FFC-BC8F-2A4D81FADEAD}" type="presParOf" srcId="{AB61FAA8-AC94-4034-BDFF-1C79974374B0}" destId="{2481F5C3-3237-467C-AEB2-A70299CE0C5C}" srcOrd="2" destOrd="0" presId="urn:microsoft.com/office/officeart/2018/2/layout/IconVerticalSolidList"/>
    <dgm:cxn modelId="{0309FE3C-88E7-49F5-A306-077AF0348CCF}" type="presParOf" srcId="{AB61FAA8-AC94-4034-BDFF-1C79974374B0}" destId="{F547D7EC-B055-466D-9925-DB0750C9FC3B}" srcOrd="3" destOrd="0" presId="urn:microsoft.com/office/officeart/2018/2/layout/IconVerticalSolidList"/>
    <dgm:cxn modelId="{F16AA74C-ACB6-4CDD-854F-FFE14A4D29D4}" type="presParOf" srcId="{E7BB8C3B-EA91-4E45-A1E2-2B96DC2AE1F4}" destId="{5632019B-CF37-4643-9838-8CC154BC66F4}" srcOrd="3" destOrd="0" presId="urn:microsoft.com/office/officeart/2018/2/layout/IconVerticalSolidList"/>
    <dgm:cxn modelId="{34DD99E9-B57C-4BFE-8217-F1243D0985F8}" type="presParOf" srcId="{E7BB8C3B-EA91-4E45-A1E2-2B96DC2AE1F4}" destId="{427ADB2D-475C-4767-A768-BCCD14DD3C8E}" srcOrd="4" destOrd="0" presId="urn:microsoft.com/office/officeart/2018/2/layout/IconVerticalSolidList"/>
    <dgm:cxn modelId="{1CE2E55D-9559-4125-AF30-FD6D17137206}" type="presParOf" srcId="{427ADB2D-475C-4767-A768-BCCD14DD3C8E}" destId="{8F7DF9DE-E80D-4CA2-B5D6-FD2AB2C716B5}" srcOrd="0" destOrd="0" presId="urn:microsoft.com/office/officeart/2018/2/layout/IconVerticalSolidList"/>
    <dgm:cxn modelId="{B77F6EFA-BE48-484B-A906-3C57F722CCA0}" type="presParOf" srcId="{427ADB2D-475C-4767-A768-BCCD14DD3C8E}" destId="{AAE914DC-7C5A-4632-95F4-1E8D4A400258}" srcOrd="1" destOrd="0" presId="urn:microsoft.com/office/officeart/2018/2/layout/IconVerticalSolidList"/>
    <dgm:cxn modelId="{9BF4994A-625E-4A29-93C1-CF6E660275CF}" type="presParOf" srcId="{427ADB2D-475C-4767-A768-BCCD14DD3C8E}" destId="{76DB8639-06D3-47B5-BF47-A243AF41B400}" srcOrd="2" destOrd="0" presId="urn:microsoft.com/office/officeart/2018/2/layout/IconVerticalSolidList"/>
    <dgm:cxn modelId="{9142A069-3991-404F-B633-FE40DB8F083B}" type="presParOf" srcId="{427ADB2D-475C-4767-A768-BCCD14DD3C8E}" destId="{11B669CB-9697-4195-AD14-FE6919F1D142}" srcOrd="3" destOrd="0" presId="urn:microsoft.com/office/officeart/2018/2/layout/IconVerticalSolidList"/>
    <dgm:cxn modelId="{7BAA3861-5FC3-442B-81B2-47EBBE133BC2}" type="presParOf" srcId="{E7BB8C3B-EA91-4E45-A1E2-2B96DC2AE1F4}" destId="{3DF7F8EA-5FA6-426D-ADBE-EC0C6C0B419C}" srcOrd="5" destOrd="0" presId="urn:microsoft.com/office/officeart/2018/2/layout/IconVerticalSolidList"/>
    <dgm:cxn modelId="{02AB8C3D-52F9-411C-8B6A-040B571FAD49}" type="presParOf" srcId="{E7BB8C3B-EA91-4E45-A1E2-2B96DC2AE1F4}" destId="{BC095324-A7AC-4416-960A-8F29FDC7D646}" srcOrd="6" destOrd="0" presId="urn:microsoft.com/office/officeart/2018/2/layout/IconVerticalSolidList"/>
    <dgm:cxn modelId="{D23F193A-C25A-494B-A44C-F948B5C50F83}" type="presParOf" srcId="{BC095324-A7AC-4416-960A-8F29FDC7D646}" destId="{CA92C11C-11CD-451D-A28D-F1112357DAE3}" srcOrd="0" destOrd="0" presId="urn:microsoft.com/office/officeart/2018/2/layout/IconVerticalSolidList"/>
    <dgm:cxn modelId="{ACAF7241-67F5-4CE1-BD3A-4E174E98925C}" type="presParOf" srcId="{BC095324-A7AC-4416-960A-8F29FDC7D646}" destId="{0591C6B6-423A-4B7A-8D19-740EC5C96600}" srcOrd="1" destOrd="0" presId="urn:microsoft.com/office/officeart/2018/2/layout/IconVerticalSolidList"/>
    <dgm:cxn modelId="{EA137A3B-FB50-4233-9670-EA1878ED9D83}" type="presParOf" srcId="{BC095324-A7AC-4416-960A-8F29FDC7D646}" destId="{6587AB8D-0B01-447E-85F0-CE2F39F098AC}" srcOrd="2" destOrd="0" presId="urn:microsoft.com/office/officeart/2018/2/layout/IconVerticalSolidList"/>
    <dgm:cxn modelId="{F76435BA-5F16-4097-8997-F9941C3391A8}" type="presParOf" srcId="{BC095324-A7AC-4416-960A-8F29FDC7D646}" destId="{B9A06AA6-0848-479E-86FE-9947AF5DE0C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A9211-AFEA-4A77-AB6C-B317D14AF029}">
      <dsp:nvSpPr>
        <dsp:cNvPr id="0" name=""/>
        <dsp:cNvSpPr/>
      </dsp:nvSpPr>
      <dsp:spPr>
        <a:xfrm>
          <a:off x="1032470" y="1858"/>
          <a:ext cx="4129883" cy="8155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131" tIns="207143" rIns="80131" bIns="207143"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rPr>
            <a:t>Explore how the arts, culture, and entertainment can play a role in shaping the lives of Prince George’s County residents and the communities in which they live</a:t>
          </a:r>
        </a:p>
      </dsp:txBody>
      <dsp:txXfrm>
        <a:off x="1032470" y="1858"/>
        <a:ext cx="4129883" cy="815523"/>
      </dsp:txXfrm>
    </dsp:sp>
    <dsp:sp modelId="{54E83C94-85F6-413F-AF66-A6272107BAC9}">
      <dsp:nvSpPr>
        <dsp:cNvPr id="0" name=""/>
        <dsp:cNvSpPr/>
      </dsp:nvSpPr>
      <dsp:spPr>
        <a:xfrm>
          <a:off x="0" y="1858"/>
          <a:ext cx="1032470" cy="8155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5" tIns="80556" rIns="54635" bIns="80556" numCol="1" spcCol="1270" anchor="ctr" anchorCtr="0">
          <a:noAutofit/>
        </a:bodyPr>
        <a:lstStyle/>
        <a:p>
          <a:pPr marL="0" lvl="0" indent="0" algn="ctr" defTabSz="844550">
            <a:lnSpc>
              <a:spcPct val="90000"/>
            </a:lnSpc>
            <a:spcBef>
              <a:spcPct val="0"/>
            </a:spcBef>
            <a:spcAft>
              <a:spcPct val="35000"/>
            </a:spcAft>
            <a:buNone/>
          </a:pPr>
          <a:r>
            <a:rPr lang="en-US" sz="1900" b="1" kern="1200" dirty="0"/>
            <a:t>Explore</a:t>
          </a:r>
        </a:p>
      </dsp:txBody>
      <dsp:txXfrm>
        <a:off x="0" y="1858"/>
        <a:ext cx="1032470" cy="815523"/>
      </dsp:txXfrm>
    </dsp:sp>
    <dsp:sp modelId="{C7CEFAC0-B077-43CF-9D4A-C0E5D196CFC2}">
      <dsp:nvSpPr>
        <dsp:cNvPr id="0" name=""/>
        <dsp:cNvSpPr/>
      </dsp:nvSpPr>
      <dsp:spPr>
        <a:xfrm>
          <a:off x="1032470" y="866313"/>
          <a:ext cx="4129883" cy="8155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131" tIns="207143" rIns="80131" bIns="207143"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rPr>
            <a:t>Identify needed policy changes to ensure the cultural arts are included across all sectors</a:t>
          </a:r>
        </a:p>
      </dsp:txBody>
      <dsp:txXfrm>
        <a:off x="1032470" y="866313"/>
        <a:ext cx="4129883" cy="815523"/>
      </dsp:txXfrm>
    </dsp:sp>
    <dsp:sp modelId="{736CA7A0-ECEE-4C2A-B78E-8BA721278ACA}">
      <dsp:nvSpPr>
        <dsp:cNvPr id="0" name=""/>
        <dsp:cNvSpPr/>
      </dsp:nvSpPr>
      <dsp:spPr>
        <a:xfrm>
          <a:off x="0" y="866313"/>
          <a:ext cx="1032470" cy="8155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5" tIns="80556" rIns="54635" bIns="80556" numCol="1" spcCol="1270" anchor="ctr" anchorCtr="0">
          <a:noAutofit/>
        </a:bodyPr>
        <a:lstStyle/>
        <a:p>
          <a:pPr marL="0" lvl="0" indent="0" algn="ctr" defTabSz="844550">
            <a:lnSpc>
              <a:spcPct val="90000"/>
            </a:lnSpc>
            <a:spcBef>
              <a:spcPct val="0"/>
            </a:spcBef>
            <a:spcAft>
              <a:spcPct val="35000"/>
            </a:spcAft>
            <a:buNone/>
          </a:pPr>
          <a:r>
            <a:rPr lang="en-US" sz="1900" b="1" kern="1200" dirty="0"/>
            <a:t>Identify</a:t>
          </a:r>
        </a:p>
      </dsp:txBody>
      <dsp:txXfrm>
        <a:off x="0" y="866313"/>
        <a:ext cx="1032470" cy="815523"/>
      </dsp:txXfrm>
    </dsp:sp>
    <dsp:sp modelId="{5E08B02D-C7FB-4ECE-8A81-E9325446450D}">
      <dsp:nvSpPr>
        <dsp:cNvPr id="0" name=""/>
        <dsp:cNvSpPr/>
      </dsp:nvSpPr>
      <dsp:spPr>
        <a:xfrm>
          <a:off x="1032470" y="1730768"/>
          <a:ext cx="4129883" cy="8155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131" tIns="207143" rIns="80131" bIns="207143"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rPr>
            <a:t>Ensure that arts and culture are included throughout the County’s infrastructure as ways to advance cultural goals and creative placemaking</a:t>
          </a:r>
        </a:p>
      </dsp:txBody>
      <dsp:txXfrm>
        <a:off x="1032470" y="1730768"/>
        <a:ext cx="4129883" cy="815523"/>
      </dsp:txXfrm>
    </dsp:sp>
    <dsp:sp modelId="{2136D02D-FE41-425C-BB0E-89D2137B13D5}">
      <dsp:nvSpPr>
        <dsp:cNvPr id="0" name=""/>
        <dsp:cNvSpPr/>
      </dsp:nvSpPr>
      <dsp:spPr>
        <a:xfrm>
          <a:off x="0" y="1730768"/>
          <a:ext cx="1032470" cy="8155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5" tIns="80556" rIns="54635" bIns="80556" numCol="1" spcCol="1270" anchor="ctr" anchorCtr="0">
          <a:noAutofit/>
        </a:bodyPr>
        <a:lstStyle/>
        <a:p>
          <a:pPr marL="0" lvl="0" indent="0" algn="ctr" defTabSz="844550">
            <a:lnSpc>
              <a:spcPct val="90000"/>
            </a:lnSpc>
            <a:spcBef>
              <a:spcPct val="0"/>
            </a:spcBef>
            <a:spcAft>
              <a:spcPct val="35000"/>
            </a:spcAft>
            <a:buNone/>
          </a:pPr>
          <a:r>
            <a:rPr lang="en-US" sz="1900" b="1" kern="1200" dirty="0"/>
            <a:t>Ensure</a:t>
          </a:r>
        </a:p>
      </dsp:txBody>
      <dsp:txXfrm>
        <a:off x="0" y="1730768"/>
        <a:ext cx="1032470" cy="815523"/>
      </dsp:txXfrm>
    </dsp:sp>
    <dsp:sp modelId="{318B6AB0-01AD-4648-80EB-F59931B1D39E}">
      <dsp:nvSpPr>
        <dsp:cNvPr id="0" name=""/>
        <dsp:cNvSpPr/>
      </dsp:nvSpPr>
      <dsp:spPr>
        <a:xfrm>
          <a:off x="1032470" y="2595223"/>
          <a:ext cx="4129883" cy="8155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131" tIns="207143" rIns="80131" bIns="207143"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rPr>
            <a:t>Increase opportunities for public art, community art projects, and infrastructure support for artists</a:t>
          </a:r>
        </a:p>
      </dsp:txBody>
      <dsp:txXfrm>
        <a:off x="1032470" y="2595223"/>
        <a:ext cx="4129883" cy="815523"/>
      </dsp:txXfrm>
    </dsp:sp>
    <dsp:sp modelId="{50F20057-E061-4933-99C3-81E94DA59B2E}">
      <dsp:nvSpPr>
        <dsp:cNvPr id="0" name=""/>
        <dsp:cNvSpPr/>
      </dsp:nvSpPr>
      <dsp:spPr>
        <a:xfrm>
          <a:off x="0" y="2595223"/>
          <a:ext cx="1032470" cy="8155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5" tIns="80556" rIns="54635" bIns="80556" numCol="1" spcCol="1270" anchor="ctr" anchorCtr="0">
          <a:noAutofit/>
        </a:bodyPr>
        <a:lstStyle/>
        <a:p>
          <a:pPr marL="0" lvl="0" indent="0" algn="ctr" defTabSz="844550">
            <a:lnSpc>
              <a:spcPct val="90000"/>
            </a:lnSpc>
            <a:spcBef>
              <a:spcPct val="0"/>
            </a:spcBef>
            <a:spcAft>
              <a:spcPct val="35000"/>
            </a:spcAft>
            <a:buNone/>
          </a:pPr>
          <a:r>
            <a:rPr lang="en-US" sz="1900" b="1" kern="1200" dirty="0"/>
            <a:t>Increase</a:t>
          </a:r>
        </a:p>
      </dsp:txBody>
      <dsp:txXfrm>
        <a:off x="0" y="2595223"/>
        <a:ext cx="1032470" cy="815523"/>
      </dsp:txXfrm>
    </dsp:sp>
    <dsp:sp modelId="{C827AE5B-B15F-4521-A095-70F12F65C11F}">
      <dsp:nvSpPr>
        <dsp:cNvPr id="0" name=""/>
        <dsp:cNvSpPr/>
      </dsp:nvSpPr>
      <dsp:spPr>
        <a:xfrm>
          <a:off x="1032470" y="3459678"/>
          <a:ext cx="4129883" cy="8155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131" tIns="207143" rIns="80131" bIns="207143" numCol="1" spcCol="1270" anchor="ctr" anchorCtr="0">
          <a:noAutofit/>
        </a:bodyPr>
        <a:lstStyle/>
        <a:p>
          <a:pPr marL="0" lvl="0" indent="0" algn="l" defTabSz="622300">
            <a:lnSpc>
              <a:spcPct val="90000"/>
            </a:lnSpc>
            <a:spcBef>
              <a:spcPct val="0"/>
            </a:spcBef>
            <a:spcAft>
              <a:spcPct val="35000"/>
            </a:spcAft>
            <a:buNone/>
          </a:pPr>
          <a:r>
            <a:rPr lang="en-US" sz="1400" b="1" kern="1200" dirty="0"/>
            <a:t>Leverage arts and culture as a game-changing urban revitalization strategy that will assist in improving the quality of life in our communities across the County</a:t>
          </a:r>
        </a:p>
      </dsp:txBody>
      <dsp:txXfrm>
        <a:off x="1032470" y="3459678"/>
        <a:ext cx="4129883" cy="815523"/>
      </dsp:txXfrm>
    </dsp:sp>
    <dsp:sp modelId="{EF6209CA-AA2D-437D-B225-780C40CD4EE2}">
      <dsp:nvSpPr>
        <dsp:cNvPr id="0" name=""/>
        <dsp:cNvSpPr/>
      </dsp:nvSpPr>
      <dsp:spPr>
        <a:xfrm>
          <a:off x="0" y="3459678"/>
          <a:ext cx="1032470" cy="8155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5" tIns="80556" rIns="54635" bIns="80556" numCol="1" spcCol="1270" anchor="ctr" anchorCtr="0">
          <a:noAutofit/>
        </a:bodyPr>
        <a:lstStyle/>
        <a:p>
          <a:pPr marL="0" lvl="0" indent="0" algn="ctr" defTabSz="844550">
            <a:lnSpc>
              <a:spcPct val="90000"/>
            </a:lnSpc>
            <a:spcBef>
              <a:spcPct val="0"/>
            </a:spcBef>
            <a:spcAft>
              <a:spcPct val="35000"/>
            </a:spcAft>
            <a:buNone/>
          </a:pPr>
          <a:r>
            <a:rPr lang="en-US" sz="1900" b="1" kern="1200" dirty="0"/>
            <a:t>Leverage</a:t>
          </a:r>
        </a:p>
      </dsp:txBody>
      <dsp:txXfrm>
        <a:off x="0" y="3459678"/>
        <a:ext cx="1032470" cy="815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A87CB-BB4F-41FE-994E-B63C37719909}">
      <dsp:nvSpPr>
        <dsp:cNvPr id="0" name=""/>
        <dsp:cNvSpPr/>
      </dsp:nvSpPr>
      <dsp:spPr>
        <a:xfrm>
          <a:off x="0" y="2447"/>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34463-8570-4E3D-9727-E93F4808EAF2}">
      <dsp:nvSpPr>
        <dsp:cNvPr id="0" name=""/>
        <dsp:cNvSpPr/>
      </dsp:nvSpPr>
      <dsp:spPr>
        <a:xfrm>
          <a:off x="375217" y="281534"/>
          <a:ext cx="682214" cy="6822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9F0E32-4965-49D3-9C12-2AB8FD0306B1}">
      <dsp:nvSpPr>
        <dsp:cNvPr id="0" name=""/>
        <dsp:cNvSpPr/>
      </dsp:nvSpPr>
      <dsp:spPr>
        <a:xfrm>
          <a:off x="1432649" y="2447"/>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666750">
            <a:lnSpc>
              <a:spcPct val="90000"/>
            </a:lnSpc>
            <a:spcBef>
              <a:spcPct val="0"/>
            </a:spcBef>
            <a:spcAft>
              <a:spcPct val="35000"/>
            </a:spcAft>
            <a:buNone/>
          </a:pPr>
          <a:r>
            <a:rPr lang="en-CA" sz="1500" kern="1200" dirty="0">
              <a:latin typeface="Segoe UI" panose="020B0502040204020203" pitchFamily="34" charset="0"/>
              <a:cs typeface="Segoe UI" panose="020B0502040204020203" pitchFamily="34" charset="0"/>
            </a:rPr>
            <a:t>Beyond direct economic impacts, arts and culture have powerful multiplier impacts. </a:t>
          </a:r>
          <a:endParaRPr lang="en-US" sz="1500" kern="1200" dirty="0">
            <a:latin typeface="Segoe UI" panose="020B0502040204020203" pitchFamily="34" charset="0"/>
            <a:cs typeface="Segoe UI" panose="020B0502040204020203" pitchFamily="34" charset="0"/>
          </a:endParaRPr>
        </a:p>
      </dsp:txBody>
      <dsp:txXfrm>
        <a:off x="1432649" y="2447"/>
        <a:ext cx="5156041" cy="1240389"/>
      </dsp:txXfrm>
    </dsp:sp>
    <dsp:sp modelId="{04E77721-7E33-4409-9B7E-7F4DC98F5F8C}">
      <dsp:nvSpPr>
        <dsp:cNvPr id="0" name=""/>
        <dsp:cNvSpPr/>
      </dsp:nvSpPr>
      <dsp:spPr>
        <a:xfrm>
          <a:off x="0" y="1552933"/>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D1E8E-B87B-4B32-B5A0-08E9DE096C31}">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47D7EC-B055-466D-9925-DB0750C9FC3B}">
      <dsp:nvSpPr>
        <dsp:cNvPr id="0" name=""/>
        <dsp:cNvSpPr/>
      </dsp:nvSpPr>
      <dsp:spPr>
        <a:xfrm>
          <a:off x="1432649" y="1552933"/>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666750">
            <a:lnSpc>
              <a:spcPct val="90000"/>
            </a:lnSpc>
            <a:spcBef>
              <a:spcPct val="0"/>
            </a:spcBef>
            <a:spcAft>
              <a:spcPct val="35000"/>
            </a:spcAft>
            <a:buNone/>
          </a:pPr>
          <a:r>
            <a:rPr lang="en-CA" sz="1500" kern="1200" dirty="0">
              <a:latin typeface="Segoe UI" panose="020B0502040204020203" pitchFamily="34" charset="0"/>
              <a:cs typeface="Segoe UI" panose="020B0502040204020203" pitchFamily="34" charset="0"/>
            </a:rPr>
            <a:t>For example, audiences for arts and cultural events often stay in hotels, eat in restaurants, pay for transportation, and shop at nearby retail. In addition to local consumers, the arts are a powerful draw for tourism. </a:t>
          </a:r>
          <a:endParaRPr lang="en-US" sz="1500" kern="1200" dirty="0">
            <a:latin typeface="Segoe UI" panose="020B0502040204020203" pitchFamily="34" charset="0"/>
            <a:cs typeface="Segoe UI" panose="020B0502040204020203" pitchFamily="34" charset="0"/>
          </a:endParaRPr>
        </a:p>
      </dsp:txBody>
      <dsp:txXfrm>
        <a:off x="1432649" y="1552933"/>
        <a:ext cx="5156041" cy="1240389"/>
      </dsp:txXfrm>
    </dsp:sp>
    <dsp:sp modelId="{8F7DF9DE-E80D-4CA2-B5D6-FD2AB2C716B5}">
      <dsp:nvSpPr>
        <dsp:cNvPr id="0" name=""/>
        <dsp:cNvSpPr/>
      </dsp:nvSpPr>
      <dsp:spPr>
        <a:xfrm>
          <a:off x="0" y="3103420"/>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914DC-7C5A-4632-95F4-1E8D4A400258}">
      <dsp:nvSpPr>
        <dsp:cNvPr id="0" name=""/>
        <dsp:cNvSpPr/>
      </dsp:nvSpPr>
      <dsp:spPr>
        <a:xfrm>
          <a:off x="375217" y="3382507"/>
          <a:ext cx="682214" cy="6822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B669CB-9697-4195-AD14-FE6919F1D142}">
      <dsp:nvSpPr>
        <dsp:cNvPr id="0" name=""/>
        <dsp:cNvSpPr/>
      </dsp:nvSpPr>
      <dsp:spPr>
        <a:xfrm>
          <a:off x="1432649" y="3103420"/>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666750">
            <a:lnSpc>
              <a:spcPct val="90000"/>
            </a:lnSpc>
            <a:spcBef>
              <a:spcPct val="0"/>
            </a:spcBef>
            <a:spcAft>
              <a:spcPct val="35000"/>
            </a:spcAft>
            <a:buNone/>
          </a:pPr>
          <a:r>
            <a:rPr lang="en-CA" sz="1500" kern="1200" dirty="0">
              <a:latin typeface="Segoe UI" panose="020B0502040204020203" pitchFamily="34" charset="0"/>
              <a:cs typeface="Segoe UI" panose="020B0502040204020203" pitchFamily="34" charset="0"/>
            </a:rPr>
            <a:t>Arts and culture can also create and provide great jobs, not only for artists, but also for the surrounding roles of administration, finance, legal counsel, and technical support. </a:t>
          </a:r>
          <a:endParaRPr lang="en-US" sz="1500" kern="1200" dirty="0">
            <a:latin typeface="Segoe UI" panose="020B0502040204020203" pitchFamily="34" charset="0"/>
            <a:cs typeface="Segoe UI" panose="020B0502040204020203" pitchFamily="34" charset="0"/>
          </a:endParaRPr>
        </a:p>
      </dsp:txBody>
      <dsp:txXfrm>
        <a:off x="1432649" y="3103420"/>
        <a:ext cx="5156041" cy="1240389"/>
      </dsp:txXfrm>
    </dsp:sp>
    <dsp:sp modelId="{CA92C11C-11CD-451D-A28D-F1112357DAE3}">
      <dsp:nvSpPr>
        <dsp:cNvPr id="0" name=""/>
        <dsp:cNvSpPr/>
      </dsp:nvSpPr>
      <dsp:spPr>
        <a:xfrm>
          <a:off x="0" y="4653906"/>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91C6B6-423A-4B7A-8D19-740EC5C96600}">
      <dsp:nvSpPr>
        <dsp:cNvPr id="0" name=""/>
        <dsp:cNvSpPr/>
      </dsp:nvSpPr>
      <dsp:spPr>
        <a:xfrm>
          <a:off x="375217" y="4932994"/>
          <a:ext cx="682214" cy="682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A06AA6-0848-479E-86FE-9947AF5DE0C2}">
      <dsp:nvSpPr>
        <dsp:cNvPr id="0" name=""/>
        <dsp:cNvSpPr/>
      </dsp:nvSpPr>
      <dsp:spPr>
        <a:xfrm>
          <a:off x="1432649" y="4653906"/>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666750">
            <a:lnSpc>
              <a:spcPct val="90000"/>
            </a:lnSpc>
            <a:spcBef>
              <a:spcPct val="0"/>
            </a:spcBef>
            <a:spcAft>
              <a:spcPct val="35000"/>
            </a:spcAft>
            <a:buNone/>
          </a:pPr>
          <a:r>
            <a:rPr lang="en-CA" sz="1500" kern="1200" dirty="0">
              <a:latin typeface="Segoe UI" panose="020B0502040204020203" pitchFamily="34" charset="0"/>
              <a:cs typeface="Segoe UI" panose="020B0502040204020203" pitchFamily="34" charset="0"/>
            </a:rPr>
            <a:t>The creative economy can range from ambitious large-scale cultural districts to smaller creative businesses, to individual makers, artists, and entrepreneurs.</a:t>
          </a:r>
          <a:endParaRPr lang="en-US" sz="1500" kern="1200" dirty="0">
            <a:latin typeface="Segoe UI" panose="020B0502040204020203" pitchFamily="34" charset="0"/>
            <a:cs typeface="Segoe UI" panose="020B0502040204020203" pitchFamily="34" charset="0"/>
          </a:endParaRPr>
        </a:p>
      </dsp:txBody>
      <dsp:txXfrm>
        <a:off x="1432649" y="4653906"/>
        <a:ext cx="5156041" cy="124038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6E8FD-A920-4133-BD57-D7EB52C9B0F9}" type="datetimeFigureOut">
              <a:rPr lang="en-US" smtClean="0"/>
              <a:t>12/31/2020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C7AF-FD05-434F-9EC7-BF630B0C3CFF}" type="slidenum">
              <a:rPr lang="en-US" smtClean="0"/>
              <a:t>‹#›</a:t>
            </a:fld>
            <a:endParaRPr lang="en-US"/>
          </a:p>
        </p:txBody>
      </p:sp>
    </p:spTree>
    <p:extLst>
      <p:ext uri="{BB962C8B-B14F-4D97-AF65-F5344CB8AC3E}">
        <p14:creationId xmlns:p14="http://schemas.microsoft.com/office/powerpoint/2010/main" val="40323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45AC-9A28-41B7-B138-695B7EAC8FEF}" type="slidenum">
              <a:rPr lang="en-US" smtClean="0"/>
              <a:t>4</a:t>
            </a:fld>
            <a:endParaRPr lang="en-US"/>
          </a:p>
        </p:txBody>
      </p:sp>
    </p:spTree>
    <p:extLst>
      <p:ext uri="{BB962C8B-B14F-4D97-AF65-F5344CB8AC3E}">
        <p14:creationId xmlns:p14="http://schemas.microsoft.com/office/powerpoint/2010/main" val="282137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14</a:t>
            </a:fld>
            <a:endParaRPr lang="en-US"/>
          </a:p>
        </p:txBody>
      </p:sp>
    </p:spTree>
    <p:extLst>
      <p:ext uri="{BB962C8B-B14F-4D97-AF65-F5344CB8AC3E}">
        <p14:creationId xmlns:p14="http://schemas.microsoft.com/office/powerpoint/2010/main" val="1079577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15</a:t>
            </a:fld>
            <a:endParaRPr lang="en-US"/>
          </a:p>
        </p:txBody>
      </p:sp>
    </p:spTree>
    <p:extLst>
      <p:ext uri="{BB962C8B-B14F-4D97-AF65-F5344CB8AC3E}">
        <p14:creationId xmlns:p14="http://schemas.microsoft.com/office/powerpoint/2010/main" val="303643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16</a:t>
            </a:fld>
            <a:endParaRPr lang="en-US"/>
          </a:p>
        </p:txBody>
      </p:sp>
    </p:spTree>
    <p:extLst>
      <p:ext uri="{BB962C8B-B14F-4D97-AF65-F5344CB8AC3E}">
        <p14:creationId xmlns:p14="http://schemas.microsoft.com/office/powerpoint/2010/main" val="3539826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17</a:t>
            </a:fld>
            <a:endParaRPr lang="en-US"/>
          </a:p>
        </p:txBody>
      </p:sp>
    </p:spTree>
    <p:extLst>
      <p:ext uri="{BB962C8B-B14F-4D97-AF65-F5344CB8AC3E}">
        <p14:creationId xmlns:p14="http://schemas.microsoft.com/office/powerpoint/2010/main" val="2308477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18</a:t>
            </a:fld>
            <a:endParaRPr lang="en-US"/>
          </a:p>
        </p:txBody>
      </p:sp>
    </p:spTree>
    <p:extLst>
      <p:ext uri="{BB962C8B-B14F-4D97-AF65-F5344CB8AC3E}">
        <p14:creationId xmlns:p14="http://schemas.microsoft.com/office/powerpoint/2010/main" val="3152100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19</a:t>
            </a:fld>
            <a:endParaRPr lang="en-US"/>
          </a:p>
        </p:txBody>
      </p:sp>
    </p:spTree>
    <p:extLst>
      <p:ext uri="{BB962C8B-B14F-4D97-AF65-F5344CB8AC3E}">
        <p14:creationId xmlns:p14="http://schemas.microsoft.com/office/powerpoint/2010/main" val="62938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20</a:t>
            </a:fld>
            <a:endParaRPr lang="en-US"/>
          </a:p>
        </p:txBody>
      </p:sp>
    </p:spTree>
    <p:extLst>
      <p:ext uri="{BB962C8B-B14F-4D97-AF65-F5344CB8AC3E}">
        <p14:creationId xmlns:p14="http://schemas.microsoft.com/office/powerpoint/2010/main" val="166975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21</a:t>
            </a:fld>
            <a:endParaRPr lang="en-US"/>
          </a:p>
        </p:txBody>
      </p:sp>
    </p:spTree>
    <p:extLst>
      <p:ext uri="{BB962C8B-B14F-4D97-AF65-F5344CB8AC3E}">
        <p14:creationId xmlns:p14="http://schemas.microsoft.com/office/powerpoint/2010/main" val="269396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22</a:t>
            </a:fld>
            <a:endParaRPr lang="en-US"/>
          </a:p>
        </p:txBody>
      </p:sp>
    </p:spTree>
    <p:extLst>
      <p:ext uri="{BB962C8B-B14F-4D97-AF65-F5344CB8AC3E}">
        <p14:creationId xmlns:p14="http://schemas.microsoft.com/office/powerpoint/2010/main" val="4020485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23</a:t>
            </a:fld>
            <a:endParaRPr lang="en-US"/>
          </a:p>
        </p:txBody>
      </p:sp>
    </p:spTree>
    <p:extLst>
      <p:ext uri="{BB962C8B-B14F-4D97-AF65-F5344CB8AC3E}">
        <p14:creationId xmlns:p14="http://schemas.microsoft.com/office/powerpoint/2010/main" val="120691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5</a:t>
            </a:fld>
            <a:endParaRPr lang="en-US"/>
          </a:p>
        </p:txBody>
      </p:sp>
    </p:spTree>
    <p:extLst>
      <p:ext uri="{BB962C8B-B14F-4D97-AF65-F5344CB8AC3E}">
        <p14:creationId xmlns:p14="http://schemas.microsoft.com/office/powerpoint/2010/main" val="648748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24</a:t>
            </a:fld>
            <a:endParaRPr lang="en-US"/>
          </a:p>
        </p:txBody>
      </p:sp>
    </p:spTree>
    <p:extLst>
      <p:ext uri="{BB962C8B-B14F-4D97-AF65-F5344CB8AC3E}">
        <p14:creationId xmlns:p14="http://schemas.microsoft.com/office/powerpoint/2010/main" val="2456301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25</a:t>
            </a:fld>
            <a:endParaRPr lang="en-US"/>
          </a:p>
        </p:txBody>
      </p:sp>
    </p:spTree>
    <p:extLst>
      <p:ext uri="{BB962C8B-B14F-4D97-AF65-F5344CB8AC3E}">
        <p14:creationId xmlns:p14="http://schemas.microsoft.com/office/powerpoint/2010/main" val="34863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26</a:t>
            </a:fld>
            <a:endParaRPr lang="en-US"/>
          </a:p>
        </p:txBody>
      </p:sp>
    </p:spTree>
    <p:extLst>
      <p:ext uri="{BB962C8B-B14F-4D97-AF65-F5344CB8AC3E}">
        <p14:creationId xmlns:p14="http://schemas.microsoft.com/office/powerpoint/2010/main" val="222550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6</a:t>
            </a:fld>
            <a:endParaRPr lang="en-US"/>
          </a:p>
        </p:txBody>
      </p:sp>
    </p:spTree>
    <p:extLst>
      <p:ext uri="{BB962C8B-B14F-4D97-AF65-F5344CB8AC3E}">
        <p14:creationId xmlns:p14="http://schemas.microsoft.com/office/powerpoint/2010/main" val="70003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7</a:t>
            </a:fld>
            <a:endParaRPr lang="en-US"/>
          </a:p>
        </p:txBody>
      </p:sp>
    </p:spTree>
    <p:extLst>
      <p:ext uri="{BB962C8B-B14F-4D97-AF65-F5344CB8AC3E}">
        <p14:creationId xmlns:p14="http://schemas.microsoft.com/office/powerpoint/2010/main" val="148990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study is the overall integration of arts into the economic framework</a:t>
            </a:r>
          </a:p>
        </p:txBody>
      </p:sp>
      <p:sp>
        <p:nvSpPr>
          <p:cNvPr id="4" name="Slide Number Placeholder 3"/>
          <p:cNvSpPr>
            <a:spLocks noGrp="1"/>
          </p:cNvSpPr>
          <p:nvPr>
            <p:ph type="sldNum" sz="quarter" idx="10"/>
          </p:nvPr>
        </p:nvSpPr>
        <p:spPr/>
        <p:txBody>
          <a:bodyPr/>
          <a:lstStyle/>
          <a:p>
            <a:fld id="{F04EC7AF-FD05-434F-9EC7-BF630B0C3CFF}" type="slidenum">
              <a:rPr lang="en-US" smtClean="0"/>
              <a:t>9</a:t>
            </a:fld>
            <a:endParaRPr lang="en-US"/>
          </a:p>
        </p:txBody>
      </p:sp>
    </p:spTree>
    <p:extLst>
      <p:ext uri="{BB962C8B-B14F-4D97-AF65-F5344CB8AC3E}">
        <p14:creationId xmlns:p14="http://schemas.microsoft.com/office/powerpoint/2010/main" val="648748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8F78544-F4A1-40C9-9D8F-356E0171510E}" type="slidenum">
              <a:rPr lang="en-CA" smtClean="0"/>
              <a:t>10</a:t>
            </a:fld>
            <a:endParaRPr lang="en-CA"/>
          </a:p>
        </p:txBody>
      </p:sp>
    </p:spTree>
    <p:extLst>
      <p:ext uri="{BB962C8B-B14F-4D97-AF65-F5344CB8AC3E}">
        <p14:creationId xmlns:p14="http://schemas.microsoft.com/office/powerpoint/2010/main" val="362249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11</a:t>
            </a:fld>
            <a:endParaRPr lang="en-US"/>
          </a:p>
        </p:txBody>
      </p:sp>
    </p:spTree>
    <p:extLst>
      <p:ext uri="{BB962C8B-B14F-4D97-AF65-F5344CB8AC3E}">
        <p14:creationId xmlns:p14="http://schemas.microsoft.com/office/powerpoint/2010/main" val="345753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12</a:t>
            </a:fld>
            <a:endParaRPr lang="en-US"/>
          </a:p>
        </p:txBody>
      </p:sp>
    </p:spTree>
    <p:extLst>
      <p:ext uri="{BB962C8B-B14F-4D97-AF65-F5344CB8AC3E}">
        <p14:creationId xmlns:p14="http://schemas.microsoft.com/office/powerpoint/2010/main" val="360505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13</a:t>
            </a:fld>
            <a:endParaRPr lang="en-US"/>
          </a:p>
        </p:txBody>
      </p:sp>
    </p:spTree>
    <p:extLst>
      <p:ext uri="{BB962C8B-B14F-4D97-AF65-F5344CB8AC3E}">
        <p14:creationId xmlns:p14="http://schemas.microsoft.com/office/powerpoint/2010/main" val="147069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016908-6125-4E73-8AE5-F8BE224B835C}"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648932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D7CEBE-D699-4002-B3E9-0F1DD2AA81A0}"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58754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50D6-C8CA-46F9-B3C5-A66B17375988}"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25387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3" y="188911"/>
            <a:ext cx="10946143" cy="1008112"/>
          </a:xfrm>
        </p:spPr>
        <p:txBody>
          <a:bodyPr anchor="t" anchorCtr="0">
            <a:noAutofit/>
          </a:bodyPr>
          <a:lstStyle>
            <a:lvl1pPr algn="l">
              <a:lnSpc>
                <a:spcPct val="100000"/>
              </a:lnSpc>
              <a:defRPr sz="6000">
                <a:solidFill>
                  <a:schemeClr val="accent3"/>
                </a:solidFill>
                <a:latin typeface="Gotham HTF" pitchFamily="50" charset="0"/>
              </a:defRPr>
            </a:lvl1pPr>
          </a:lstStyle>
          <a:p>
            <a:r>
              <a:rPr lang="en-US"/>
              <a:t>CLICK TO EDIT MASTER TITLE STYLE</a:t>
            </a:r>
            <a:endParaRPr lang="en-CA"/>
          </a:p>
        </p:txBody>
      </p:sp>
      <p:sp>
        <p:nvSpPr>
          <p:cNvPr id="3" name="Content Placeholder 2"/>
          <p:cNvSpPr>
            <a:spLocks noGrp="1"/>
          </p:cNvSpPr>
          <p:nvPr>
            <p:ph idx="1"/>
          </p:nvPr>
        </p:nvSpPr>
        <p:spPr>
          <a:xfrm>
            <a:off x="334433" y="1844825"/>
            <a:ext cx="10946143" cy="4281339"/>
          </a:xfrm>
        </p:spPr>
        <p:txBody>
          <a:bodyPr>
            <a:normAutofit/>
          </a:bodyPr>
          <a:lstStyle>
            <a:lvl1pPr>
              <a:buClr>
                <a:schemeClr val="accent2"/>
              </a:buClr>
              <a:defRPr sz="4000">
                <a:solidFill>
                  <a:schemeClr val="tx1"/>
                </a:solidFill>
                <a:latin typeface="Whitney HTF Book" pitchFamily="50" charset="0"/>
              </a:defRPr>
            </a:lvl1pPr>
            <a:lvl2pPr>
              <a:defRPr sz="4000">
                <a:solidFill>
                  <a:schemeClr val="tx1"/>
                </a:solidFill>
                <a:latin typeface="Whitney HTF Book" pitchFamily="50" charset="0"/>
              </a:defRPr>
            </a:lvl2pPr>
            <a:lvl3pPr>
              <a:buClr>
                <a:schemeClr val="accent2"/>
              </a:buClr>
              <a:defRPr sz="4000">
                <a:solidFill>
                  <a:schemeClr val="tx1"/>
                </a:solidFill>
                <a:latin typeface="Whitney HTF Book" pitchFamily="50" charset="0"/>
              </a:defRPr>
            </a:lvl3pPr>
            <a:lvl4pPr>
              <a:defRPr sz="4000">
                <a:solidFill>
                  <a:schemeClr val="tx1"/>
                </a:solidFill>
                <a:latin typeface="Whitney HTF Book" pitchFamily="50" charset="0"/>
              </a:defRPr>
            </a:lvl4pPr>
            <a:lvl5pPr>
              <a:defRPr sz="4000">
                <a:solidFill>
                  <a:schemeClr val="tx1"/>
                </a:solidFill>
                <a:latin typeface="Whitney HTF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0" name="Straight Connector 9"/>
          <p:cNvCxnSpPr/>
          <p:nvPr userDrawn="1"/>
        </p:nvCxnSpPr>
        <p:spPr>
          <a:xfrm>
            <a:off x="335360" y="6237312"/>
            <a:ext cx="115212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hasCustomPrompt="1"/>
          </p:nvPr>
        </p:nvSpPr>
        <p:spPr>
          <a:xfrm>
            <a:off x="334433" y="6308726"/>
            <a:ext cx="9601200" cy="360363"/>
          </a:xfrm>
        </p:spPr>
        <p:txBody>
          <a:bodyPr lIns="0" tIns="0">
            <a:noAutofit/>
          </a:bodyPr>
          <a:lstStyle>
            <a:lvl1pPr>
              <a:buNone/>
              <a:defRPr sz="1000">
                <a:solidFill>
                  <a:schemeClr val="tx1"/>
                </a:solidFill>
                <a:latin typeface="Whitney HTF Medium" pitchFamily="50" charset="0"/>
              </a:defRPr>
            </a:lvl1pPr>
            <a:lvl2pPr>
              <a:buNone/>
              <a:defRPr sz="1200">
                <a:latin typeface="Whitney HTF Medium" pitchFamily="50" charset="0"/>
              </a:defRPr>
            </a:lvl2pPr>
            <a:lvl3pPr>
              <a:buNone/>
              <a:defRPr sz="1200">
                <a:latin typeface="Whitney HTF Medium" pitchFamily="50" charset="0"/>
              </a:defRPr>
            </a:lvl3pPr>
            <a:lvl4pPr>
              <a:buNone/>
              <a:defRPr sz="1200">
                <a:latin typeface="Whitney HTF Medium" pitchFamily="50" charset="0"/>
              </a:defRPr>
            </a:lvl4pPr>
            <a:lvl5pPr>
              <a:buNone/>
              <a:defRPr sz="1200">
                <a:latin typeface="Whitney HTF Medium" pitchFamily="50" charset="0"/>
              </a:defRPr>
            </a:lvl5pPr>
          </a:lstStyle>
          <a:p>
            <a:pPr lvl="0"/>
            <a:fld id="{897AD128-C7DA-47E6-AFE8-10E4C1D98E4C}" type="slidenum">
              <a:rPr lang="en-US" smtClean="0"/>
              <a:pPr lvl="0"/>
              <a:t>‹#›</a:t>
            </a:fld>
            <a:r>
              <a:rPr lang="en-US"/>
              <a:t> | Click to edit Master text styles</a:t>
            </a:r>
            <a:endParaRPr lang="en-CA"/>
          </a:p>
        </p:txBody>
      </p:sp>
      <p:pic>
        <p:nvPicPr>
          <p:cNvPr id="8" name="Picture 7">
            <a:extLst>
              <a:ext uri="{FF2B5EF4-FFF2-40B4-BE49-F238E27FC236}">
                <a16:creationId xmlns:a16="http://schemas.microsoft.com/office/drawing/2014/main" id="{745F8BC4-0F8D-4459-B92E-4392BA27C5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9467" y="6287594"/>
            <a:ext cx="787173" cy="454295"/>
          </a:xfrm>
          <a:prstGeom prst="rect">
            <a:avLst/>
          </a:prstGeom>
        </p:spPr>
      </p:pic>
      <p:sp>
        <p:nvSpPr>
          <p:cNvPr id="4" name="Rectangle 3">
            <a:extLst>
              <a:ext uri="{FF2B5EF4-FFF2-40B4-BE49-F238E27FC236}">
                <a16:creationId xmlns:a16="http://schemas.microsoft.com/office/drawing/2014/main" id="{063DC3F5-1FFB-4B7E-8A76-DCE758F538A2}"/>
              </a:ext>
            </a:extLst>
          </p:cNvPr>
          <p:cNvSpPr/>
          <p:nvPr userDrawn="1"/>
        </p:nvSpPr>
        <p:spPr>
          <a:xfrm>
            <a:off x="0" y="0"/>
            <a:ext cx="12192000" cy="1889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066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4FDDA-4922-45D9-91B0-7DA39B64565C}"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79514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27ADD6-CE80-46E3-B1E8-1237CB8EFB92}"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000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83E06E-7525-4D78-B910-A2E5C1F6D111}" type="datetime1">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11929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3FD34B-F7E0-4F37-9258-F1C9A1045319}" type="datetime1">
              <a:rPr lang="en-US" smtClean="0"/>
              <a:t>12/31/2020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1515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276708-E4CA-4177-B27F-2C31016FDA1B}" type="datetime1">
              <a:rPr lang="en-US" smtClean="0"/>
              <a:t>12/31/2020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4395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63E27-E659-4616-A562-0B3D191DDBCC}" type="datetime1">
              <a:rPr lang="en-US" smtClean="0"/>
              <a:t>12/31/2020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88484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3DA180-1753-4E48-9AA9-83CEFE5B9CB0}" type="datetime1">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177509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211B1-493E-4D38-B06E-4E28A867413E}" type="datetime1">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08390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B741E-815B-4E84-96AF-1E8088BE0D90}" type="datetime1">
              <a:rPr lang="en-US" smtClean="0"/>
              <a:t>12/31/2020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739E6-45C3-455D-BBBD-6664B58516A6}" type="slidenum">
              <a:rPr lang="en-US" smtClean="0"/>
              <a:t>‹#›</a:t>
            </a:fld>
            <a:endParaRPr lang="en-US"/>
          </a:p>
        </p:txBody>
      </p:sp>
    </p:spTree>
    <p:extLst>
      <p:ext uri="{BB962C8B-B14F-4D97-AF65-F5344CB8AC3E}">
        <p14:creationId xmlns:p14="http://schemas.microsoft.com/office/powerpoint/2010/main" val="161216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comments" Target="../comments/commen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comments" Target="../comments/commen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www.mncppc.org/4860/Cultural-Arts-Study" TargetMode="External"/><Relationship Id="rId5" Type="http://schemas.openxmlformats.org/officeDocument/2006/relationships/hyperlink" Target="https://www.surveymonkey.com/r/PGCCAStudy" TargetMode="Externa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mailto:PGCCAS@ppd.mncppc.org" TargetMode="External"/><Relationship Id="rId5" Type="http://schemas.openxmlformats.org/officeDocument/2006/relationships/image" Target="../media/image5.jpe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5.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5.jpeg"/><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Text&#10;&#10;Description automatically generated">
            <a:extLst>
              <a:ext uri="{FF2B5EF4-FFF2-40B4-BE49-F238E27FC236}">
                <a16:creationId xmlns:a16="http://schemas.microsoft.com/office/drawing/2014/main" id="{DB902CBC-C4FC-4237-A804-1DCAB3FFF0ED}"/>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60C09D7B-2418-49EA-8F62-88A6D1EC33D3}"/>
              </a:ext>
            </a:extLst>
          </p:cNvPr>
          <p:cNvSpPr>
            <a:spLocks noGrp="1"/>
          </p:cNvSpPr>
          <p:nvPr>
            <p:ph type="sldNum" sz="quarter" idx="12"/>
          </p:nvPr>
        </p:nvSpPr>
        <p:spPr>
          <a:xfrm>
            <a:off x="8610600" y="6356350"/>
            <a:ext cx="2743200" cy="365125"/>
          </a:xfrm>
        </p:spPr>
        <p:txBody>
          <a:bodyPr>
            <a:normAutofit/>
          </a:bodyPr>
          <a:lstStyle/>
          <a:p>
            <a:pPr>
              <a:spcAft>
                <a:spcPts val="600"/>
              </a:spcAft>
            </a:pPr>
            <a:fld id="{D98739E6-45C3-455D-BBBD-6664B58516A6}" type="slidenum">
              <a:rPr lang="en-US">
                <a:solidFill>
                  <a:srgbClr val="FFFFFF"/>
                </a:solidFill>
              </a:rPr>
              <a:pPr>
                <a:spcAft>
                  <a:spcPts val="600"/>
                </a:spcAft>
              </a:pPr>
              <a:t>1</a:t>
            </a:fld>
            <a:endParaRPr lang="en-US">
              <a:solidFill>
                <a:srgbClr val="FFFFFF"/>
              </a:solidFill>
            </a:endParaRPr>
          </a:p>
        </p:txBody>
      </p:sp>
    </p:spTree>
    <p:extLst>
      <p:ext uri="{BB962C8B-B14F-4D97-AF65-F5344CB8AC3E}">
        <p14:creationId xmlns:p14="http://schemas.microsoft.com/office/powerpoint/2010/main" val="193931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336193"/>
            <a:ext cx="6271569"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336193"/>
            <a:ext cx="12192000" cy="6858000"/>
          </a:xfrm>
          <a:prstGeom prst="rect">
            <a:avLst/>
          </a:prstGeom>
        </p:spPr>
      </p:pic>
      <p:sp>
        <p:nvSpPr>
          <p:cNvPr id="3" name="Title 2">
            <a:extLst>
              <a:ext uri="{FF2B5EF4-FFF2-40B4-BE49-F238E27FC236}">
                <a16:creationId xmlns:a16="http://schemas.microsoft.com/office/drawing/2014/main" id="{72E6A8B7-F843-431F-B3EC-6E9993F325DA}"/>
              </a:ext>
            </a:extLst>
          </p:cNvPr>
          <p:cNvSpPr>
            <a:spLocks noGrp="1"/>
          </p:cNvSpPr>
          <p:nvPr>
            <p:ph type="title"/>
          </p:nvPr>
        </p:nvSpPr>
        <p:spPr>
          <a:xfrm>
            <a:off x="293856" y="1034844"/>
            <a:ext cx="4803636" cy="1311664"/>
          </a:xfrm>
        </p:spPr>
        <p:txBody>
          <a:bodyPr>
            <a:normAutofit/>
          </a:bodyPr>
          <a:lstStyle/>
          <a:p>
            <a:r>
              <a:rPr lang="en-US" dirty="0">
                <a:solidFill>
                  <a:srgbClr val="000000"/>
                </a:solidFill>
                <a:latin typeface="Segoe UI Semibold" panose="020B0702040204020203" pitchFamily="34" charset="0"/>
                <a:ea typeface="+mn-ea"/>
                <a:cs typeface="Segoe UI Semilight" panose="020B0402040204020203" pitchFamily="34" charset="0"/>
              </a:rPr>
              <a:t>BUILDING </a:t>
            </a:r>
            <a:br>
              <a:rPr lang="en-US" dirty="0">
                <a:solidFill>
                  <a:srgbClr val="000000"/>
                </a:solidFill>
                <a:latin typeface="Segoe UI Semibold" panose="020B0702040204020203" pitchFamily="34" charset="0"/>
                <a:ea typeface="+mn-ea"/>
                <a:cs typeface="Segoe UI Semilight" panose="020B0402040204020203" pitchFamily="34" charset="0"/>
              </a:rPr>
            </a:br>
            <a:r>
              <a:rPr lang="en-US" dirty="0">
                <a:solidFill>
                  <a:srgbClr val="000000"/>
                </a:solidFill>
                <a:latin typeface="Segoe UI Semibold" panose="020B0702040204020203" pitchFamily="34" charset="0"/>
                <a:ea typeface="+mn-ea"/>
                <a:cs typeface="Segoe UI Semilight" panose="020B0402040204020203" pitchFamily="34" charset="0"/>
              </a:rPr>
              <a:t>WITH </a:t>
            </a:r>
            <a:r>
              <a:rPr lang="en-US" dirty="0">
                <a:solidFill>
                  <a:schemeClr val="accent2"/>
                </a:solidFill>
                <a:latin typeface="Segoe UI Semibold" panose="020B0702040204020203" pitchFamily="34" charset="0"/>
                <a:ea typeface="+mn-ea"/>
                <a:cs typeface="Segoe UI Semilight" panose="020B0402040204020203" pitchFamily="34" charset="0"/>
              </a:rPr>
              <a:t>CULTURE</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926828"/>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eople sitting at a desk&#10;&#10;Description automatically generated">
            <a:extLst>
              <a:ext uri="{FF2B5EF4-FFF2-40B4-BE49-F238E27FC236}">
                <a16:creationId xmlns:a16="http://schemas.microsoft.com/office/drawing/2014/main" id="{62150A80-3FBA-4E86-82CD-567FEB8FFCE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21725" r="13101" b="1"/>
          <a:stretch/>
        </p:blipFill>
        <p:spPr>
          <a:xfrm>
            <a:off x="6893318" y="1106230"/>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4" name="Slide Number Placeholder 3">
            <a:extLst>
              <a:ext uri="{FF2B5EF4-FFF2-40B4-BE49-F238E27FC236}">
                <a16:creationId xmlns:a16="http://schemas.microsoft.com/office/drawing/2014/main" id="{7E221FC1-0793-4F7A-B661-7A0D82E8CF83}"/>
              </a:ext>
            </a:extLst>
          </p:cNvPr>
          <p:cNvSpPr>
            <a:spLocks noGrp="1"/>
          </p:cNvSpPr>
          <p:nvPr>
            <p:ph type="sldNum" sz="quarter" idx="12"/>
          </p:nvPr>
        </p:nvSpPr>
        <p:spPr>
          <a:xfrm>
            <a:off x="10825930" y="6559895"/>
            <a:ext cx="570728" cy="314067"/>
          </a:xfrm>
        </p:spPr>
        <p:txBody>
          <a:bodyPr>
            <a:normAutofit/>
          </a:bodyPr>
          <a:lstStyle/>
          <a:p>
            <a:pPr>
              <a:spcAft>
                <a:spcPts val="600"/>
              </a:spcAft>
            </a:pPr>
            <a:fld id="{D98739E6-45C3-455D-BBBD-6664B58516A6}" type="slidenum">
              <a:rPr lang="en-US" sz="1100" smtClean="0">
                <a:solidFill>
                  <a:srgbClr val="FFFFFF"/>
                </a:solidFill>
              </a:rPr>
              <a:pPr>
                <a:spcAft>
                  <a:spcPts val="600"/>
                </a:spcAft>
              </a:pPr>
              <a:t>10</a:t>
            </a:fld>
            <a:endParaRPr lang="en-US" sz="1100">
              <a:solidFill>
                <a:srgbClr val="FFFFFF"/>
              </a:solidFill>
            </a:endParaRPr>
          </a:p>
        </p:txBody>
      </p:sp>
      <p:sp>
        <p:nvSpPr>
          <p:cNvPr id="2" name="Title 1"/>
          <p:cNvSpPr txBox="1">
            <a:spLocks/>
          </p:cNvSpPr>
          <p:nvPr/>
        </p:nvSpPr>
        <p:spPr>
          <a:xfrm>
            <a:off x="632804" y="996272"/>
            <a:ext cx="81803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a:solidFill>
                <a:schemeClr val="bg1">
                  <a:lumMod val="65000"/>
                </a:schemeClr>
              </a:solidFill>
              <a:latin typeface="HelveticaNeueLT Std" panose="020B0804020202020204" pitchFamily="34" charset="0"/>
              <a:ea typeface="+mn-ea"/>
              <a:cs typeface="+mn-cs"/>
            </a:endParaRPr>
          </a:p>
        </p:txBody>
      </p:sp>
      <p:sp>
        <p:nvSpPr>
          <p:cNvPr id="8" name="Content Placeholder 6">
            <a:extLst>
              <a:ext uri="{FF2B5EF4-FFF2-40B4-BE49-F238E27FC236}">
                <a16:creationId xmlns:a16="http://schemas.microsoft.com/office/drawing/2014/main" id="{8CE13DA9-C0D7-4327-B784-AF21DB4AA720}"/>
              </a:ext>
            </a:extLst>
          </p:cNvPr>
          <p:cNvSpPr txBox="1">
            <a:spLocks/>
          </p:cNvSpPr>
          <p:nvPr/>
        </p:nvSpPr>
        <p:spPr>
          <a:xfrm>
            <a:off x="4954020" y="2921202"/>
            <a:ext cx="5716586" cy="33735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2800" kern="1200">
                <a:solidFill>
                  <a:schemeClr val="tx1"/>
                </a:solidFill>
                <a:latin typeface="Whitney HTF Book" pitchFamily="50" charset="0"/>
                <a:ea typeface="+mn-ea"/>
                <a:cs typeface="Arial" panose="020B0604020202020204" pitchFamily="34" charset="0"/>
              </a:defRPr>
            </a:lvl1pPr>
            <a:lvl2pPr marL="6858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2400" kern="1200">
                <a:solidFill>
                  <a:schemeClr val="tx1"/>
                </a:solidFill>
                <a:latin typeface="Whitney HTF Book" pitchFamily="50" charset="0"/>
                <a:ea typeface="+mn-ea"/>
                <a:cs typeface="Arial" panose="020B0604020202020204" pitchFamily="34" charset="0"/>
              </a:defRPr>
            </a:lvl2pPr>
            <a:lvl3pPr marL="11430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2000" kern="1200">
                <a:solidFill>
                  <a:schemeClr val="tx1"/>
                </a:solidFill>
                <a:latin typeface="Whitney HTF Book" pitchFamily="50" charset="0"/>
                <a:ea typeface="+mn-ea"/>
                <a:cs typeface="Arial" panose="020B0604020202020204" pitchFamily="34" charset="0"/>
              </a:defRPr>
            </a:lvl3pPr>
            <a:lvl4pPr marL="16002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1800" kern="1200">
                <a:solidFill>
                  <a:schemeClr val="tx1"/>
                </a:solidFill>
                <a:latin typeface="Whitney HTF Book" pitchFamily="50" charset="0"/>
                <a:ea typeface="+mn-ea"/>
                <a:cs typeface="Arial" panose="020B0604020202020204" pitchFamily="34" charset="0"/>
              </a:defRPr>
            </a:lvl4pPr>
            <a:lvl5pPr marL="20574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1800" kern="1200">
                <a:solidFill>
                  <a:schemeClr val="tx1"/>
                </a:solidFill>
                <a:latin typeface="Whitney HTF Book" pitchFamily="50"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a:p>
            <a:endParaRPr lang="en-US"/>
          </a:p>
        </p:txBody>
      </p:sp>
      <p:sp>
        <p:nvSpPr>
          <p:cNvPr id="11" name="TextBox 10">
            <a:extLst>
              <a:ext uri="{FF2B5EF4-FFF2-40B4-BE49-F238E27FC236}">
                <a16:creationId xmlns:a16="http://schemas.microsoft.com/office/drawing/2014/main" id="{B7B36890-32E5-4030-B284-9B0F9008265A}"/>
              </a:ext>
            </a:extLst>
          </p:cNvPr>
          <p:cNvSpPr txBox="1"/>
          <p:nvPr/>
        </p:nvSpPr>
        <p:spPr>
          <a:xfrm>
            <a:off x="182339" y="2523038"/>
            <a:ext cx="4915153" cy="1246495"/>
          </a:xfrm>
          <a:prstGeom prst="rect">
            <a:avLst/>
          </a:prstGeom>
          <a:noFill/>
        </p:spPr>
        <p:txBody>
          <a:bodyPr wrap="square" rtlCol="0">
            <a:spAutoFit/>
          </a:bodyPr>
          <a:lstStyle/>
          <a:p>
            <a:pPr>
              <a:spcAft>
                <a:spcPts val="600"/>
              </a:spcAft>
            </a:pPr>
            <a:r>
              <a:rPr lang="en-US" sz="2500" dirty="0">
                <a:latin typeface="Segoe UI Semilight" panose="020B0402040204020203" pitchFamily="34" charset="0"/>
                <a:cs typeface="Segoe UI Semilight" panose="020B0402040204020203" pitchFamily="34" charset="0"/>
              </a:rPr>
              <a:t>Arts &amp; Culture can address many community needs including:</a:t>
            </a:r>
          </a:p>
          <a:p>
            <a:pPr>
              <a:spcAft>
                <a:spcPts val="600"/>
              </a:spcAft>
            </a:pPr>
            <a:endParaRPr lang="en-US" sz="2000" dirty="0"/>
          </a:p>
        </p:txBody>
      </p:sp>
      <p:sp>
        <p:nvSpPr>
          <p:cNvPr id="12" name="TextBox 11">
            <a:extLst>
              <a:ext uri="{FF2B5EF4-FFF2-40B4-BE49-F238E27FC236}">
                <a16:creationId xmlns:a16="http://schemas.microsoft.com/office/drawing/2014/main" id="{21422F69-6A46-4018-ADC7-B1ACAFDFF908}"/>
              </a:ext>
            </a:extLst>
          </p:cNvPr>
          <p:cNvSpPr txBox="1"/>
          <p:nvPr/>
        </p:nvSpPr>
        <p:spPr>
          <a:xfrm>
            <a:off x="486704" y="3581282"/>
            <a:ext cx="4950522" cy="2708434"/>
          </a:xfrm>
          <a:prstGeom prst="rect">
            <a:avLst/>
          </a:prstGeom>
          <a:noFill/>
        </p:spPr>
        <p:txBody>
          <a:bodyPr wrap="none" rtlCol="0">
            <a:spAutoFit/>
          </a:bodyPr>
          <a:lstStyle/>
          <a:p>
            <a:pPr marL="342900" indent="-342900">
              <a:spcAft>
                <a:spcPts val="1200"/>
              </a:spcAft>
              <a:buClr>
                <a:schemeClr val="accent2"/>
              </a:buClr>
              <a:buFont typeface="Arial" panose="020B0604020202020204" pitchFamily="34" charset="0"/>
              <a:buChar char="•"/>
            </a:pPr>
            <a:r>
              <a:rPr lang="en-US" sz="2000" b="1" dirty="0">
                <a:latin typeface="Segoe UI Semilight" panose="020B0402040204020203" pitchFamily="34" charset="0"/>
                <a:cs typeface="Segoe UI Semilight" panose="020B0402040204020203" pitchFamily="34" charset="0"/>
              </a:rPr>
              <a:t>Housing &amp; Neighborhood Development</a:t>
            </a:r>
          </a:p>
          <a:p>
            <a:pPr marL="342900" indent="-342900">
              <a:spcAft>
                <a:spcPts val="1200"/>
              </a:spcAft>
              <a:buClr>
                <a:schemeClr val="accent2"/>
              </a:buClr>
              <a:buFont typeface="Arial" panose="020B0604020202020204" pitchFamily="34" charset="0"/>
              <a:buChar char="•"/>
            </a:pPr>
            <a:r>
              <a:rPr lang="en-US" sz="2000" b="1" dirty="0">
                <a:latin typeface="Segoe UI Semilight" panose="020B0402040204020203" pitchFamily="34" charset="0"/>
                <a:cs typeface="Segoe UI Semilight" panose="020B0402040204020203" pitchFamily="34" charset="0"/>
              </a:rPr>
              <a:t>Education </a:t>
            </a:r>
          </a:p>
          <a:p>
            <a:pPr marL="342900" indent="-342900">
              <a:spcAft>
                <a:spcPts val="1200"/>
              </a:spcAft>
              <a:buClr>
                <a:schemeClr val="accent2"/>
              </a:buClr>
              <a:buFont typeface="Arial" panose="020B0604020202020204" pitchFamily="34" charset="0"/>
              <a:buChar char="•"/>
            </a:pPr>
            <a:r>
              <a:rPr lang="en-US" sz="2000" b="1" dirty="0">
                <a:latin typeface="Segoe UI Semilight" panose="020B0402040204020203" pitchFamily="34" charset="0"/>
                <a:cs typeface="Segoe UI Semilight" panose="020B0402040204020203" pitchFamily="34" charset="0"/>
              </a:rPr>
              <a:t>Quality of Life</a:t>
            </a:r>
          </a:p>
          <a:p>
            <a:pPr marL="342900" indent="-342900">
              <a:spcAft>
                <a:spcPts val="1200"/>
              </a:spcAft>
              <a:buClr>
                <a:schemeClr val="accent2"/>
              </a:buClr>
              <a:buFont typeface="Arial" panose="020B0604020202020204" pitchFamily="34" charset="0"/>
              <a:buChar char="•"/>
            </a:pPr>
            <a:r>
              <a:rPr lang="en-US" sz="2000" b="1" dirty="0">
                <a:latin typeface="Segoe UI Semilight" panose="020B0402040204020203" pitchFamily="34" charset="0"/>
                <a:cs typeface="Segoe UI Semilight" panose="020B0402040204020203" pitchFamily="34" charset="0"/>
              </a:rPr>
              <a:t>Talent Development/Retention</a:t>
            </a:r>
          </a:p>
          <a:p>
            <a:pPr marL="342900" indent="-342900">
              <a:spcAft>
                <a:spcPts val="1200"/>
              </a:spcAft>
              <a:buClr>
                <a:schemeClr val="accent2"/>
              </a:buClr>
              <a:buFont typeface="Arial" panose="020B0604020202020204" pitchFamily="34" charset="0"/>
              <a:buChar char="•"/>
            </a:pPr>
            <a:r>
              <a:rPr lang="en-US" sz="2000" b="1" dirty="0">
                <a:latin typeface="Segoe UI Semilight" panose="020B0402040204020203" pitchFamily="34" charset="0"/>
                <a:cs typeface="Segoe UI Semilight" panose="020B0402040204020203" pitchFamily="34" charset="0"/>
              </a:rPr>
              <a:t>Economic Vitality</a:t>
            </a:r>
          </a:p>
          <a:p>
            <a:pPr marL="342900" indent="-342900">
              <a:spcAft>
                <a:spcPts val="1200"/>
              </a:spcAft>
              <a:buClr>
                <a:schemeClr val="accent2"/>
              </a:buClr>
              <a:buFont typeface="Arial" panose="020B0604020202020204" pitchFamily="34" charset="0"/>
              <a:buChar char="•"/>
            </a:pPr>
            <a:r>
              <a:rPr lang="en-US" sz="2000" b="1" dirty="0">
                <a:latin typeface="Segoe UI Semilight" panose="020B0402040204020203" pitchFamily="34" charset="0"/>
                <a:cs typeface="Segoe UI Semilight" panose="020B0402040204020203" pitchFamily="34" charset="0"/>
              </a:rPr>
              <a:t>Tourism &amp; Live/Work </a:t>
            </a:r>
          </a:p>
        </p:txBody>
      </p:sp>
      <p:pic>
        <p:nvPicPr>
          <p:cNvPr id="6" name="Picture 5" descr="A picture containing mountain, blurry, person, wave&#10;&#10;Description automatically generated">
            <a:extLst>
              <a:ext uri="{FF2B5EF4-FFF2-40B4-BE49-F238E27FC236}">
                <a16:creationId xmlns:a16="http://schemas.microsoft.com/office/drawing/2014/main" id="{DFADE994-8ED7-4CBF-A11C-95CDB2E26E0B}"/>
              </a:ext>
            </a:extLst>
          </p:cNvPr>
          <p:cNvPicPr>
            <a:picLocks noChangeAspect="1"/>
          </p:cNvPicPr>
          <p:nvPr/>
        </p:nvPicPr>
        <p:blipFill rotWithShape="1">
          <a:blip r:embed="rId6">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5" name="TextBox 24">
            <a:extLst>
              <a:ext uri="{FF2B5EF4-FFF2-40B4-BE49-F238E27FC236}">
                <a16:creationId xmlns:a16="http://schemas.microsoft.com/office/drawing/2014/main" id="{B85C836F-C849-4166-8A35-2C82C8155659}"/>
              </a:ext>
            </a:extLst>
          </p:cNvPr>
          <p:cNvSpPr txBox="1"/>
          <p:nvPr/>
        </p:nvSpPr>
        <p:spPr>
          <a:xfrm>
            <a:off x="159341" y="6738888"/>
            <a:ext cx="3957715" cy="338554"/>
          </a:xfrm>
          <a:prstGeom prst="rect">
            <a:avLst/>
          </a:prstGeom>
          <a:noFill/>
        </p:spPr>
        <p:txBody>
          <a:bodyPr wrap="square" rtlCol="0">
            <a:spAutoFit/>
          </a:bodyPr>
          <a:lstStyle/>
          <a:p>
            <a:r>
              <a:rPr lang="en-CA" sz="1600" dirty="0">
                <a:solidFill>
                  <a:schemeClr val="bg1">
                    <a:lumMod val="75000"/>
                  </a:schemeClr>
                </a:solidFill>
              </a:rPr>
              <a:t>Image Source: Americans for the Arts</a:t>
            </a:r>
          </a:p>
        </p:txBody>
      </p:sp>
    </p:spTree>
    <p:extLst>
      <p:ext uri="{BB962C8B-B14F-4D97-AF65-F5344CB8AC3E}">
        <p14:creationId xmlns:p14="http://schemas.microsoft.com/office/powerpoint/2010/main" val="283463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077145"/>
            <a:ext cx="2743200" cy="365125"/>
          </a:xfrm>
        </p:spPr>
        <p:txBody>
          <a:bodyPr/>
          <a:lstStyle/>
          <a:p>
            <a:fld id="{D98739E6-45C3-455D-BBBD-6664B58516A6}" type="slidenum">
              <a:rPr lang="en-US" smtClean="0"/>
              <a:t>11</a:t>
            </a:fld>
            <a:endParaRPr lang="en-US"/>
          </a:p>
        </p:txBody>
      </p:sp>
      <p:sp>
        <p:nvSpPr>
          <p:cNvPr id="6" name="TextBox 5">
            <a:extLst>
              <a:ext uri="{FF2B5EF4-FFF2-40B4-BE49-F238E27FC236}">
                <a16:creationId xmlns:a16="http://schemas.microsoft.com/office/drawing/2014/main" id="{981A3A74-618E-4564-B686-96E491230D50}"/>
              </a:ext>
            </a:extLst>
          </p:cNvPr>
          <p:cNvSpPr txBox="1"/>
          <p:nvPr/>
        </p:nvSpPr>
        <p:spPr>
          <a:xfrm>
            <a:off x="425951" y="1101338"/>
            <a:ext cx="7280038" cy="769441"/>
          </a:xfrm>
          <a:prstGeom prst="rect">
            <a:avLst/>
          </a:prstGeom>
          <a:noFill/>
        </p:spPr>
        <p:txBody>
          <a:bodyPr wrap="square" rtlCol="0" anchor="ctr" anchorCtr="0">
            <a:spAutoFit/>
          </a:bodyPr>
          <a:lstStyle/>
          <a:p>
            <a:r>
              <a:rPr lang="en-US" sz="4400" dirty="0">
                <a:solidFill>
                  <a:srgbClr val="044437"/>
                </a:solidFill>
                <a:latin typeface="Segoe UI Semibold" panose="020B0702040204020203" pitchFamily="34" charset="0"/>
                <a:cs typeface="Segoe UI Semilight" panose="020B0402040204020203" pitchFamily="34" charset="0"/>
              </a:rPr>
              <a:t>HOW </a:t>
            </a:r>
            <a:r>
              <a:rPr lang="en-US" sz="4400" dirty="0">
                <a:solidFill>
                  <a:srgbClr val="DE713E"/>
                </a:solidFill>
                <a:latin typeface="Segoe UI Semibold" panose="020B0702040204020203" pitchFamily="34" charset="0"/>
                <a:cs typeface="Segoe UI Semilight" panose="020B0402040204020203" pitchFamily="34" charset="0"/>
              </a:rPr>
              <a:t>AND WHEN?</a:t>
            </a:r>
          </a:p>
        </p:txBody>
      </p:sp>
      <p:sp>
        <p:nvSpPr>
          <p:cNvPr id="7" name="Arrow: Right 6">
            <a:extLst>
              <a:ext uri="{FF2B5EF4-FFF2-40B4-BE49-F238E27FC236}">
                <a16:creationId xmlns:a16="http://schemas.microsoft.com/office/drawing/2014/main" id="{9FFFA849-1B80-42D9-8867-3879AF08F96B}"/>
              </a:ext>
            </a:extLst>
          </p:cNvPr>
          <p:cNvSpPr/>
          <p:nvPr/>
        </p:nvSpPr>
        <p:spPr>
          <a:xfrm>
            <a:off x="274598" y="737418"/>
            <a:ext cx="11731752" cy="5340800"/>
          </a:xfrm>
          <a:prstGeom prst="rightArrow">
            <a:avLst/>
          </a:prstGeom>
          <a:solidFill>
            <a:schemeClr val="accent2">
              <a:lumMod val="20000"/>
              <a:lumOff val="80000"/>
            </a:scheme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CA"/>
          </a:p>
        </p:txBody>
      </p:sp>
      <p:grpSp>
        <p:nvGrpSpPr>
          <p:cNvPr id="8" name="Group 7">
            <a:extLst>
              <a:ext uri="{FF2B5EF4-FFF2-40B4-BE49-F238E27FC236}">
                <a16:creationId xmlns:a16="http://schemas.microsoft.com/office/drawing/2014/main" id="{685A3915-9918-4049-86A1-2FCAC2DA7168}"/>
              </a:ext>
            </a:extLst>
          </p:cNvPr>
          <p:cNvGrpSpPr/>
          <p:nvPr/>
        </p:nvGrpSpPr>
        <p:grpSpPr>
          <a:xfrm>
            <a:off x="2395175" y="2514336"/>
            <a:ext cx="2017240" cy="1932369"/>
            <a:chOff x="2793251" y="1778607"/>
            <a:chExt cx="2850223" cy="2275151"/>
          </a:xfrm>
          <a:solidFill>
            <a:srgbClr val="00B0F0"/>
          </a:solidFill>
        </p:grpSpPr>
        <p:sp>
          <p:nvSpPr>
            <p:cNvPr id="9" name="Rectangle: Rounded Corners 8">
              <a:extLst>
                <a:ext uri="{FF2B5EF4-FFF2-40B4-BE49-F238E27FC236}">
                  <a16:creationId xmlns:a16="http://schemas.microsoft.com/office/drawing/2014/main" id="{4AAA518E-AA07-47AC-9A50-073DD11331AD}"/>
                </a:ext>
              </a:extLst>
            </p:cNvPr>
            <p:cNvSpPr/>
            <p:nvPr/>
          </p:nvSpPr>
          <p:spPr>
            <a:xfrm>
              <a:off x="2793251" y="1778607"/>
              <a:ext cx="2850223" cy="2275151"/>
            </a:xfrm>
            <a:prstGeom prst="roundRect">
              <a:avLst/>
            </a:prstGeom>
            <a:solidFill>
              <a:srgbClr val="C2A76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BC0B174E-4333-421A-B110-D999A41F6CC8}"/>
                </a:ext>
              </a:extLst>
            </p:cNvPr>
            <p:cNvSpPr txBox="1"/>
            <p:nvPr/>
          </p:nvSpPr>
          <p:spPr>
            <a:xfrm>
              <a:off x="2925882" y="1974128"/>
              <a:ext cx="2560262" cy="19363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dirty="0">
                  <a:latin typeface="Whitney HTF Book" pitchFamily="50" charset="0"/>
                </a:rPr>
                <a:t>6 Community Meetings</a:t>
              </a:r>
            </a:p>
            <a:p>
              <a:pPr marL="0" lvl="0" indent="0" algn="ctr" defTabSz="889000">
                <a:lnSpc>
                  <a:spcPct val="90000"/>
                </a:lnSpc>
                <a:spcBef>
                  <a:spcPct val="0"/>
                </a:spcBef>
                <a:spcAft>
                  <a:spcPct val="35000"/>
                </a:spcAft>
                <a:buNone/>
              </a:pPr>
              <a:r>
                <a:rPr lang="en-US" b="1" kern="1200" dirty="0">
                  <a:latin typeface="Whitney HTF Book" pitchFamily="50" charset="0"/>
                </a:rPr>
                <a:t>Cultural Participation Survey</a:t>
              </a:r>
              <a:endParaRPr lang="en-US" b="0" kern="1200" dirty="0">
                <a:latin typeface="Whitney HTF Book" pitchFamily="50" charset="0"/>
              </a:endParaRPr>
            </a:p>
          </p:txBody>
        </p:sp>
      </p:grpSp>
      <p:grpSp>
        <p:nvGrpSpPr>
          <p:cNvPr id="12" name="Group 11">
            <a:extLst>
              <a:ext uri="{FF2B5EF4-FFF2-40B4-BE49-F238E27FC236}">
                <a16:creationId xmlns:a16="http://schemas.microsoft.com/office/drawing/2014/main" id="{E646A702-83C6-428B-B033-036A34A3FF86}"/>
              </a:ext>
            </a:extLst>
          </p:cNvPr>
          <p:cNvGrpSpPr/>
          <p:nvPr/>
        </p:nvGrpSpPr>
        <p:grpSpPr>
          <a:xfrm>
            <a:off x="270995" y="2479964"/>
            <a:ext cx="1974068" cy="1976160"/>
            <a:chOff x="107827" y="1687707"/>
            <a:chExt cx="2541057" cy="2275151"/>
          </a:xfrm>
          <a:solidFill>
            <a:srgbClr val="436E77"/>
          </a:solidFill>
        </p:grpSpPr>
        <p:sp>
          <p:nvSpPr>
            <p:cNvPr id="13" name="Rectangle: Rounded Corners 12">
              <a:extLst>
                <a:ext uri="{FF2B5EF4-FFF2-40B4-BE49-F238E27FC236}">
                  <a16:creationId xmlns:a16="http://schemas.microsoft.com/office/drawing/2014/main" id="{5AA4665B-7E6A-49AB-844D-A7B78D18305F}"/>
                </a:ext>
              </a:extLst>
            </p:cNvPr>
            <p:cNvSpPr/>
            <p:nvPr/>
          </p:nvSpPr>
          <p:spPr>
            <a:xfrm>
              <a:off x="107827" y="1687707"/>
              <a:ext cx="2541057" cy="2275151"/>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ectangle: Rounded Corners 7">
              <a:extLst>
                <a:ext uri="{FF2B5EF4-FFF2-40B4-BE49-F238E27FC236}">
                  <a16:creationId xmlns:a16="http://schemas.microsoft.com/office/drawing/2014/main" id="{A82B8182-EBE4-4D26-A9B8-BA877D6B876F}"/>
                </a:ext>
              </a:extLst>
            </p:cNvPr>
            <p:cNvSpPr txBox="1"/>
            <p:nvPr/>
          </p:nvSpPr>
          <p:spPr>
            <a:xfrm>
              <a:off x="135090" y="1798772"/>
              <a:ext cx="2481170" cy="196969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CA" sz="1800" b="1" kern="1200" dirty="0">
                  <a:latin typeface="Whitney HTF Book" pitchFamily="50" charset="0"/>
                </a:rPr>
                <a:t>Background Review</a:t>
              </a:r>
              <a:endParaRPr lang="en-CA" b="1" dirty="0">
                <a:latin typeface="Whitney HTF Book" pitchFamily="50" charset="0"/>
              </a:endParaRPr>
            </a:p>
            <a:p>
              <a:pPr lvl="0" algn="ctr" defTabSz="800100">
                <a:lnSpc>
                  <a:spcPct val="90000"/>
                </a:lnSpc>
                <a:spcBef>
                  <a:spcPct val="0"/>
                </a:spcBef>
                <a:spcAft>
                  <a:spcPct val="35000"/>
                </a:spcAft>
              </a:pPr>
              <a:r>
                <a:rPr lang="en-CA" b="1" dirty="0">
                  <a:latin typeface="Whitney HTF Book" pitchFamily="50" charset="0"/>
                </a:rPr>
                <a:t>Stakeholder</a:t>
              </a:r>
              <a:r>
                <a:rPr lang="en-CA" sz="1400" b="1" dirty="0">
                  <a:latin typeface="Whitney HTF Book" pitchFamily="50" charset="0"/>
                </a:rPr>
                <a:t> </a:t>
              </a:r>
              <a:r>
                <a:rPr lang="en-CA" b="1" dirty="0">
                  <a:latin typeface="Whitney HTF Book" pitchFamily="50" charset="0"/>
                </a:rPr>
                <a:t>Interviews</a:t>
              </a:r>
              <a:endParaRPr lang="en-US" dirty="0">
                <a:latin typeface="Whitney HTF Book" pitchFamily="50" charset="0"/>
              </a:endParaRPr>
            </a:p>
          </p:txBody>
        </p:sp>
      </p:grpSp>
      <p:grpSp>
        <p:nvGrpSpPr>
          <p:cNvPr id="15" name="Group 14">
            <a:extLst>
              <a:ext uri="{FF2B5EF4-FFF2-40B4-BE49-F238E27FC236}">
                <a16:creationId xmlns:a16="http://schemas.microsoft.com/office/drawing/2014/main" id="{26F10AE0-9743-47CE-856F-B96D87BEF033}"/>
              </a:ext>
            </a:extLst>
          </p:cNvPr>
          <p:cNvGrpSpPr/>
          <p:nvPr/>
        </p:nvGrpSpPr>
        <p:grpSpPr>
          <a:xfrm>
            <a:off x="4470816" y="2274064"/>
            <a:ext cx="2165939" cy="2302615"/>
            <a:chOff x="4555340" y="1458819"/>
            <a:chExt cx="2561825" cy="2394629"/>
          </a:xfrm>
        </p:grpSpPr>
        <p:sp>
          <p:nvSpPr>
            <p:cNvPr id="16" name="Rectangle: Rounded Corners 15">
              <a:extLst>
                <a:ext uri="{FF2B5EF4-FFF2-40B4-BE49-F238E27FC236}">
                  <a16:creationId xmlns:a16="http://schemas.microsoft.com/office/drawing/2014/main" id="{803B0D7C-5D5F-4BD1-9154-65E1D4E9F128}"/>
                </a:ext>
              </a:extLst>
            </p:cNvPr>
            <p:cNvSpPr/>
            <p:nvPr/>
          </p:nvSpPr>
          <p:spPr>
            <a:xfrm>
              <a:off x="4586008" y="1629112"/>
              <a:ext cx="2361875" cy="2061419"/>
            </a:xfrm>
            <a:prstGeom prst="roundRect">
              <a:avLst/>
            </a:prstGeom>
            <a:solidFill>
              <a:srgbClr val="77346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Rectangle: Rounded Corners 9">
              <a:extLst>
                <a:ext uri="{FF2B5EF4-FFF2-40B4-BE49-F238E27FC236}">
                  <a16:creationId xmlns:a16="http://schemas.microsoft.com/office/drawing/2014/main" id="{1DB33BA7-53E2-46C9-A865-33AD2217808A}"/>
                </a:ext>
              </a:extLst>
            </p:cNvPr>
            <p:cNvSpPr txBox="1"/>
            <p:nvPr/>
          </p:nvSpPr>
          <p:spPr>
            <a:xfrm>
              <a:off x="4555340" y="1458819"/>
              <a:ext cx="2561825" cy="23946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solidFill>
                    <a:schemeClr val="bg1"/>
                  </a:solidFill>
                  <a:latin typeface="Whitney HTF Book" pitchFamily="50" charset="0"/>
                </a:rPr>
                <a:t>Economic Development </a:t>
              </a:r>
              <a:br>
                <a:rPr lang="en-CA" sz="1800" b="1" kern="1200" dirty="0">
                  <a:solidFill>
                    <a:schemeClr val="bg1"/>
                  </a:solidFill>
                  <a:latin typeface="Whitney HTF Book" pitchFamily="50" charset="0"/>
                </a:rPr>
              </a:br>
              <a:r>
                <a:rPr lang="en-CA" sz="1800" b="1" kern="1200" dirty="0">
                  <a:solidFill>
                    <a:schemeClr val="bg1"/>
                  </a:solidFill>
                  <a:latin typeface="Whitney HTF Book" pitchFamily="50" charset="0"/>
                </a:rPr>
                <a:t>Report</a:t>
              </a:r>
            </a:p>
          </p:txBody>
        </p:sp>
      </p:grpSp>
      <p:grpSp>
        <p:nvGrpSpPr>
          <p:cNvPr id="18" name="Group 17">
            <a:extLst>
              <a:ext uri="{FF2B5EF4-FFF2-40B4-BE49-F238E27FC236}">
                <a16:creationId xmlns:a16="http://schemas.microsoft.com/office/drawing/2014/main" id="{A56F23C2-C443-4007-81FA-1D36A553ED6F}"/>
              </a:ext>
            </a:extLst>
          </p:cNvPr>
          <p:cNvGrpSpPr/>
          <p:nvPr/>
        </p:nvGrpSpPr>
        <p:grpSpPr>
          <a:xfrm>
            <a:off x="6664131" y="2492752"/>
            <a:ext cx="1968468" cy="1992429"/>
            <a:chOff x="6799411" y="1657245"/>
            <a:chExt cx="1579235" cy="2017579"/>
          </a:xfrm>
        </p:grpSpPr>
        <p:sp>
          <p:nvSpPr>
            <p:cNvPr id="19" name="Rectangle: Rounded Corners 18">
              <a:extLst>
                <a:ext uri="{FF2B5EF4-FFF2-40B4-BE49-F238E27FC236}">
                  <a16:creationId xmlns:a16="http://schemas.microsoft.com/office/drawing/2014/main" id="{54F0E83C-090C-4045-86A3-8E1D6294689E}"/>
                </a:ext>
              </a:extLst>
            </p:cNvPr>
            <p:cNvSpPr/>
            <p:nvPr/>
          </p:nvSpPr>
          <p:spPr>
            <a:xfrm>
              <a:off x="6799411" y="1657245"/>
              <a:ext cx="1579235" cy="2017579"/>
            </a:xfrm>
            <a:prstGeom prst="roundRect">
              <a:avLst/>
            </a:prstGeom>
            <a:solidFill>
              <a:srgbClr val="044437"/>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Rectangle: Rounded Corners 11">
              <a:extLst>
                <a:ext uri="{FF2B5EF4-FFF2-40B4-BE49-F238E27FC236}">
                  <a16:creationId xmlns:a16="http://schemas.microsoft.com/office/drawing/2014/main" id="{5C23F11B-3B7C-41B9-A3D4-575110D5E6D8}"/>
                </a:ext>
              </a:extLst>
            </p:cNvPr>
            <p:cNvSpPr txBox="1"/>
            <p:nvPr/>
          </p:nvSpPr>
          <p:spPr>
            <a:xfrm>
              <a:off x="6816240" y="1879268"/>
              <a:ext cx="1524061" cy="158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a:solidFill>
                    <a:schemeClr val="bg1"/>
                  </a:solidFill>
                  <a:latin typeface="Whitney HTF Book" pitchFamily="50" charset="0"/>
                </a:rPr>
                <a:t>Presentation of Key </a:t>
              </a:r>
              <a:r>
                <a:rPr lang="en-US" sz="1900" b="1" dirty="0">
                  <a:solidFill>
                    <a:schemeClr val="bg1"/>
                  </a:solidFill>
                  <a:latin typeface="Whitney HTF Book" pitchFamily="50" charset="0"/>
                </a:rPr>
                <a:t>Findings</a:t>
              </a:r>
            </a:p>
            <a:p>
              <a:pPr lvl="0" algn="ctr" defTabSz="844550">
                <a:lnSpc>
                  <a:spcPct val="90000"/>
                </a:lnSpc>
                <a:spcBef>
                  <a:spcPct val="0"/>
                </a:spcBef>
                <a:spcAft>
                  <a:spcPct val="35000"/>
                </a:spcAft>
              </a:pPr>
              <a:r>
                <a:rPr lang="en-US" sz="1900" b="1" kern="1200" dirty="0">
                  <a:solidFill>
                    <a:schemeClr val="bg1"/>
                  </a:solidFill>
                  <a:latin typeface="Whitney HTF Book" pitchFamily="50" charset="0"/>
                </a:rPr>
                <a:t>Draft Cultural Arts Study</a:t>
              </a:r>
            </a:p>
          </p:txBody>
        </p:sp>
      </p:grpSp>
      <p:sp>
        <p:nvSpPr>
          <p:cNvPr id="25" name="TextBox 24">
            <a:extLst>
              <a:ext uri="{FF2B5EF4-FFF2-40B4-BE49-F238E27FC236}">
                <a16:creationId xmlns:a16="http://schemas.microsoft.com/office/drawing/2014/main" id="{C804C34E-1BDB-4B3E-A5D7-ADABE6815EE1}"/>
              </a:ext>
            </a:extLst>
          </p:cNvPr>
          <p:cNvSpPr txBox="1"/>
          <p:nvPr/>
        </p:nvSpPr>
        <p:spPr>
          <a:xfrm>
            <a:off x="2105042" y="5107002"/>
            <a:ext cx="7603041" cy="707886"/>
          </a:xfrm>
          <a:prstGeom prst="rect">
            <a:avLst/>
          </a:prstGeom>
          <a:noFill/>
        </p:spPr>
        <p:txBody>
          <a:bodyPr wrap="square" rtlCol="0">
            <a:spAutoFit/>
          </a:bodyPr>
          <a:lstStyle/>
          <a:p>
            <a:r>
              <a:rPr lang="en-CA" sz="4000" b="1" dirty="0">
                <a:latin typeface="Segoe UI Semilight" panose="020B0402040204020203" pitchFamily="34" charset="0"/>
                <a:cs typeface="Segoe UI Semilight" panose="020B0402040204020203" pitchFamily="34" charset="0"/>
              </a:rPr>
              <a:t>Summer 2020 – Fall 2021</a:t>
            </a:r>
          </a:p>
        </p:txBody>
      </p:sp>
      <p:grpSp>
        <p:nvGrpSpPr>
          <p:cNvPr id="26" name="Group 25">
            <a:extLst>
              <a:ext uri="{FF2B5EF4-FFF2-40B4-BE49-F238E27FC236}">
                <a16:creationId xmlns:a16="http://schemas.microsoft.com/office/drawing/2014/main" id="{07AEE776-1A23-4895-BE35-FE84AC28E6FC}"/>
              </a:ext>
            </a:extLst>
          </p:cNvPr>
          <p:cNvGrpSpPr/>
          <p:nvPr/>
        </p:nvGrpSpPr>
        <p:grpSpPr>
          <a:xfrm>
            <a:off x="8778713" y="2479964"/>
            <a:ext cx="1968469" cy="1992429"/>
            <a:chOff x="6799411" y="1657245"/>
            <a:chExt cx="1579235" cy="2017579"/>
          </a:xfrm>
        </p:grpSpPr>
        <p:sp>
          <p:nvSpPr>
            <p:cNvPr id="27" name="Rectangle: Rounded Corners 26">
              <a:extLst>
                <a:ext uri="{FF2B5EF4-FFF2-40B4-BE49-F238E27FC236}">
                  <a16:creationId xmlns:a16="http://schemas.microsoft.com/office/drawing/2014/main" id="{FDB6DADC-3F84-423D-BD74-7BC0C94DB7F0}"/>
                </a:ext>
              </a:extLst>
            </p:cNvPr>
            <p:cNvSpPr/>
            <p:nvPr/>
          </p:nvSpPr>
          <p:spPr>
            <a:xfrm>
              <a:off x="6799411" y="1657245"/>
              <a:ext cx="1579235" cy="2017579"/>
            </a:xfrm>
            <a:prstGeom prst="roundRect">
              <a:avLst/>
            </a:prstGeom>
            <a:solidFill>
              <a:srgbClr val="DE713E"/>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Rectangle: Rounded Corners 11">
              <a:extLst>
                <a:ext uri="{FF2B5EF4-FFF2-40B4-BE49-F238E27FC236}">
                  <a16:creationId xmlns:a16="http://schemas.microsoft.com/office/drawing/2014/main" id="{E4BB82F0-1042-4DC7-8153-FBEDB3916851}"/>
                </a:ext>
              </a:extLst>
            </p:cNvPr>
            <p:cNvSpPr txBox="1"/>
            <p:nvPr/>
          </p:nvSpPr>
          <p:spPr>
            <a:xfrm>
              <a:off x="6826998" y="1881940"/>
              <a:ext cx="1524061" cy="158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a:solidFill>
                    <a:schemeClr val="bg1"/>
                  </a:solidFill>
                  <a:latin typeface="Whitney HTF Book" pitchFamily="50" charset="0"/>
                </a:rPr>
                <a:t>Community Meeting</a:t>
              </a:r>
              <a:endParaRPr lang="en-US" sz="1900" b="1" dirty="0">
                <a:solidFill>
                  <a:schemeClr val="bg1"/>
                </a:solidFill>
                <a:latin typeface="Whitney HTF Book" pitchFamily="50" charset="0"/>
              </a:endParaRPr>
            </a:p>
            <a:p>
              <a:pPr lvl="0" algn="ctr" defTabSz="844550">
                <a:lnSpc>
                  <a:spcPct val="90000"/>
                </a:lnSpc>
                <a:spcBef>
                  <a:spcPct val="0"/>
                </a:spcBef>
                <a:spcAft>
                  <a:spcPct val="35000"/>
                </a:spcAft>
              </a:pPr>
              <a:r>
                <a:rPr lang="en-US" sz="1900" b="1" dirty="0">
                  <a:solidFill>
                    <a:schemeClr val="bg1"/>
                  </a:solidFill>
                  <a:latin typeface="Whitney HTF Book" pitchFamily="50" charset="0"/>
                </a:rPr>
                <a:t>Final </a:t>
              </a:r>
              <a:r>
                <a:rPr lang="en-US" sz="1900" b="1" kern="1200" dirty="0">
                  <a:solidFill>
                    <a:schemeClr val="bg1"/>
                  </a:solidFill>
                  <a:latin typeface="Whitney HTF Book" pitchFamily="50" charset="0"/>
                </a:rPr>
                <a:t>Cultural Arts Study</a:t>
              </a:r>
            </a:p>
          </p:txBody>
        </p:sp>
      </p:gr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6412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6559AD-CCDA-437D-8200-6129F8CFED8B}"/>
              </a:ext>
            </a:extLst>
          </p:cNvPr>
          <p:cNvSpPr txBox="1"/>
          <p:nvPr/>
        </p:nvSpPr>
        <p:spPr>
          <a:xfrm>
            <a:off x="589560" y="1192373"/>
            <a:ext cx="4560584" cy="112806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b="1" dirty="0">
                <a:solidFill>
                  <a:schemeClr val="accent2"/>
                </a:solidFill>
                <a:latin typeface="Segoe UI Semibold" panose="020B0702040204020203" pitchFamily="34" charset="0"/>
                <a:ea typeface="+mj-ea"/>
                <a:cs typeface="Segoe UI Semibold" panose="020B0702040204020203" pitchFamily="34" charset="0"/>
              </a:rPr>
              <a:t>Topic: </a:t>
            </a:r>
            <a:r>
              <a:rPr lang="en-US" sz="3200" dirty="0">
                <a:latin typeface="Segoe UI" panose="020B0502040204020203" pitchFamily="34" charset="0"/>
                <a:ea typeface="+mj-ea"/>
                <a:cs typeface="Segoe UI" panose="020B0502040204020203" pitchFamily="34" charset="0"/>
              </a:rPr>
              <a:t>Impact of Economic Development </a:t>
            </a:r>
          </a:p>
        </p:txBody>
      </p:sp>
      <p:grpSp>
        <p:nvGrpSpPr>
          <p:cNvPr id="38" name="Group 3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19677"/>
            <a:ext cx="355196" cy="673460"/>
            <a:chOff x="0" y="823811"/>
            <a:chExt cx="355196" cy="673460"/>
          </a:xfrm>
        </p:grpSpPr>
        <p:sp>
          <p:nvSpPr>
            <p:cNvPr id="39" name="Rectangle 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426762"/>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F74CC8A-4EA4-4F83-AAF8-177C2CCCD355}"/>
              </a:ext>
            </a:extLst>
          </p:cNvPr>
          <p:cNvSpPr txBox="1"/>
          <p:nvPr/>
        </p:nvSpPr>
        <p:spPr>
          <a:xfrm>
            <a:off x="590719" y="2666698"/>
            <a:ext cx="4559425" cy="3979585"/>
          </a:xfrm>
          <a:prstGeom prst="rect">
            <a:avLst/>
          </a:prstGeom>
        </p:spPr>
        <p:txBody>
          <a:bodyPr vert="horz" lIns="91440" tIns="45720" rIns="91440" bIns="45720" rtlCol="0" anchor="ctr">
            <a:normAutofit fontScale="92500" lnSpcReduction="10000"/>
          </a:bodyPr>
          <a:lstStyle/>
          <a:p>
            <a:pPr marL="342900" indent="-228600">
              <a:lnSpc>
                <a:spcPct val="110000"/>
              </a:lnSpc>
              <a:spcAft>
                <a:spcPts val="1200"/>
              </a:spcAft>
              <a:buFont typeface="Arial" panose="020B0604020202020204" pitchFamily="34" charset="0"/>
              <a:buChar char="•"/>
            </a:pPr>
            <a:r>
              <a:rPr lang="en-US" sz="1700" dirty="0">
                <a:effectLst/>
                <a:latin typeface="Segoe UI" panose="020B0502040204020203" pitchFamily="34" charset="0"/>
                <a:cs typeface="Segoe UI" panose="020B0502040204020203" pitchFamily="34" charset="0"/>
              </a:rPr>
              <a:t>Arts and culture are a proven economic engine.</a:t>
            </a:r>
          </a:p>
          <a:p>
            <a:pPr marL="342900" indent="-228600">
              <a:lnSpc>
                <a:spcPct val="110000"/>
              </a:lnSpc>
              <a:spcAft>
                <a:spcPts val="1200"/>
              </a:spcAft>
              <a:buFont typeface="Arial" panose="020B0604020202020204" pitchFamily="34" charset="0"/>
              <a:buChar char="•"/>
            </a:pPr>
            <a:r>
              <a:rPr lang="en-US" sz="1700" dirty="0">
                <a:effectLst/>
                <a:latin typeface="Segoe UI" panose="020B0502040204020203" pitchFamily="34" charset="0"/>
                <a:cs typeface="Segoe UI" panose="020B0502040204020203" pitchFamily="34" charset="0"/>
              </a:rPr>
              <a:t>According to the U.S. Bureau of Economic Analysis, the arts contribute more than </a:t>
            </a:r>
            <a:br>
              <a:rPr lang="en-US" sz="1700" dirty="0">
                <a:effectLst/>
                <a:latin typeface="Segoe UI" panose="020B0502040204020203" pitchFamily="34" charset="0"/>
                <a:cs typeface="Segoe UI" panose="020B0502040204020203" pitchFamily="34" charset="0"/>
              </a:rPr>
            </a:br>
            <a:r>
              <a:rPr lang="en-US" sz="1700" b="1" dirty="0">
                <a:effectLst/>
                <a:latin typeface="Segoe UI" panose="020B0502040204020203" pitchFamily="34" charset="0"/>
                <a:cs typeface="Segoe UI" panose="020B0502040204020203" pitchFamily="34" charset="0"/>
              </a:rPr>
              <a:t>$800 billion </a:t>
            </a:r>
            <a:r>
              <a:rPr lang="en-US" sz="1700" dirty="0">
                <a:effectLst/>
                <a:latin typeface="Segoe UI" panose="020B0502040204020203" pitchFamily="34" charset="0"/>
                <a:cs typeface="Segoe UI" panose="020B0502040204020203" pitchFamily="34" charset="0"/>
              </a:rPr>
              <a:t>annually to U.S. economic output, amounting to </a:t>
            </a:r>
            <a:r>
              <a:rPr lang="en-US" sz="1700" b="1" dirty="0">
                <a:effectLst/>
                <a:latin typeface="Segoe UI" panose="020B0502040204020203" pitchFamily="34" charset="0"/>
                <a:cs typeface="Segoe UI" panose="020B0502040204020203" pitchFamily="34" charset="0"/>
              </a:rPr>
              <a:t>more than 4% of GDP</a:t>
            </a:r>
            <a:r>
              <a:rPr lang="en-US" sz="1700" dirty="0">
                <a:effectLst/>
                <a:latin typeface="Segoe UI" panose="020B0502040204020203" pitchFamily="34" charset="0"/>
                <a:cs typeface="Segoe UI" panose="020B0502040204020203" pitchFamily="34" charset="0"/>
              </a:rPr>
              <a:t>.  </a:t>
            </a:r>
          </a:p>
          <a:p>
            <a:pPr marL="342900" indent="-228600">
              <a:lnSpc>
                <a:spcPct val="110000"/>
              </a:lnSpc>
              <a:spcAft>
                <a:spcPts val="1200"/>
              </a:spcAft>
              <a:buFont typeface="Arial" panose="020B0604020202020204" pitchFamily="34" charset="0"/>
              <a:buChar char="•"/>
            </a:pPr>
            <a:r>
              <a:rPr lang="en-US" sz="1700" dirty="0">
                <a:latin typeface="Segoe UI" panose="020B0502040204020203" pitchFamily="34" charset="0"/>
                <a:cs typeface="Segoe UI" panose="020B0502040204020203" pitchFamily="34" charset="0"/>
              </a:rPr>
              <a:t>A</a:t>
            </a:r>
            <a:r>
              <a:rPr lang="en-US" sz="1700" dirty="0">
                <a:effectLst/>
                <a:latin typeface="Segoe UI" panose="020B0502040204020203" pitchFamily="34" charset="0"/>
                <a:cs typeface="Segoe UI" panose="020B0502040204020203" pitchFamily="34" charset="0"/>
              </a:rPr>
              <a:t>rts and culture account for more economic activity than construction, transportation, and agriculture.  </a:t>
            </a:r>
          </a:p>
          <a:p>
            <a:pPr marL="342900" indent="-228600">
              <a:lnSpc>
                <a:spcPct val="110000"/>
              </a:lnSpc>
              <a:spcAft>
                <a:spcPts val="1200"/>
              </a:spcAft>
              <a:buFont typeface="Arial" panose="020B0604020202020204" pitchFamily="34" charset="0"/>
              <a:buChar char="•"/>
            </a:pPr>
            <a:r>
              <a:rPr lang="en-US" sz="1700" dirty="0">
                <a:effectLst/>
                <a:latin typeface="Segoe UI" panose="020B0502040204020203" pitchFamily="34" charset="0"/>
                <a:cs typeface="Segoe UI" panose="020B0502040204020203" pitchFamily="34" charset="0"/>
              </a:rPr>
              <a:t>As of 2019, the arts were growing much faster — 4.2% per year — than did the overall U.S. economy — 2.2%. </a:t>
            </a:r>
          </a:p>
        </p:txBody>
      </p:sp>
      <p:sp>
        <p:nvSpPr>
          <p:cNvPr id="44" name="Rectangle 4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336193"/>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850046"/>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DE065C8-50D3-4D09-8F04-07A5E5AC3A16}"/>
              </a:ext>
            </a:extLst>
          </p:cNvPr>
          <p:cNvPicPr>
            <a:picLocks noChangeAspect="1"/>
          </p:cNvPicPr>
          <p:nvPr/>
        </p:nvPicPr>
        <p:blipFill rotWithShape="1">
          <a:blip r:embed="rId3"/>
          <a:srcRect l="3930" r="6836" b="-2"/>
          <a:stretch/>
        </p:blipFill>
        <p:spPr>
          <a:xfrm>
            <a:off x="5977788" y="1135545"/>
            <a:ext cx="5425410" cy="5259296"/>
          </a:xfrm>
          <a:prstGeom prst="rect">
            <a:avLst/>
          </a:prstGeom>
        </p:spPr>
      </p:pic>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9385070" y="6828433"/>
            <a:ext cx="1055716" cy="365125"/>
          </a:xfrm>
        </p:spPr>
        <p:txBody>
          <a:bodyPr vert="horz" lIns="91440" tIns="45720" rIns="91440" bIns="45720" rtlCol="0" anchor="ctr">
            <a:normAutofit/>
          </a:bodyPr>
          <a:lstStyle/>
          <a:p>
            <a:pPr>
              <a:spcAft>
                <a:spcPts val="600"/>
              </a:spcAft>
              <a:defRPr/>
            </a:pPr>
            <a:fld id="{D98739E6-45C3-455D-BBBD-6664B58516A6}" type="slidenum">
              <a:rPr lang="en-US">
                <a:solidFill>
                  <a:prstClr val="black">
                    <a:tint val="75000"/>
                  </a:prstClr>
                </a:solidFill>
                <a:latin typeface="Calibri" panose="020F0502020204030204"/>
              </a:rPr>
              <a:pPr>
                <a:spcAft>
                  <a:spcPts val="600"/>
                </a:spcAft>
                <a:defRPr/>
              </a:pPr>
              <a:t>12</a:t>
            </a:fld>
            <a:endParaRPr lang="en-US">
              <a:solidFill>
                <a:prstClr val="black">
                  <a:tint val="75000"/>
                </a:prstClr>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2" name="TextBox 21">
            <a:extLst>
              <a:ext uri="{FF2B5EF4-FFF2-40B4-BE49-F238E27FC236}">
                <a16:creationId xmlns:a16="http://schemas.microsoft.com/office/drawing/2014/main" id="{43239525-C5D6-4E17-88B4-A5F398D27C7D}"/>
              </a:ext>
            </a:extLst>
          </p:cNvPr>
          <p:cNvSpPr txBox="1"/>
          <p:nvPr/>
        </p:nvSpPr>
        <p:spPr>
          <a:xfrm>
            <a:off x="159341" y="6738888"/>
            <a:ext cx="3957715" cy="338554"/>
          </a:xfrm>
          <a:prstGeom prst="rect">
            <a:avLst/>
          </a:prstGeom>
          <a:noFill/>
        </p:spPr>
        <p:txBody>
          <a:bodyPr wrap="square" rtlCol="0">
            <a:spAutoFit/>
          </a:bodyPr>
          <a:lstStyle/>
          <a:p>
            <a:r>
              <a:rPr lang="en-CA" sz="1600" dirty="0">
                <a:solidFill>
                  <a:schemeClr val="bg1">
                    <a:lumMod val="75000"/>
                  </a:schemeClr>
                </a:solidFill>
              </a:rPr>
              <a:t>Image Source: Americans for the Arts</a:t>
            </a:r>
          </a:p>
        </p:txBody>
      </p:sp>
    </p:spTree>
    <p:extLst>
      <p:ext uri="{BB962C8B-B14F-4D97-AF65-F5344CB8AC3E}">
        <p14:creationId xmlns:p14="http://schemas.microsoft.com/office/powerpoint/2010/main" val="22108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336193"/>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336193"/>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20">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6193"/>
            <a:ext cx="12188952" cy="6858000"/>
            <a:chOff x="651279" y="598259"/>
            <a:chExt cx="10889442" cy="5680742"/>
          </a:xfrm>
        </p:grpSpPr>
        <p:sp>
          <p:nvSpPr>
            <p:cNvPr id="22"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24">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336193"/>
            <a:ext cx="12188952" cy="6858000"/>
            <a:chOff x="0" y="0"/>
            <a:chExt cx="12188952" cy="6858000"/>
          </a:xfrm>
        </p:grpSpPr>
        <p:sp>
          <p:nvSpPr>
            <p:cNvPr id="26" name="Freeform: Shape 25">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2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28">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11551920" y="6563743"/>
            <a:ext cx="640080" cy="640080"/>
          </a:xfrm>
        </p:spPr>
        <p:txBody>
          <a:bodyPr vert="horz" lIns="91440" tIns="45720" rIns="91440" bIns="45720" rtlCol="0" anchor="ctr">
            <a:normAutofit/>
          </a:bodyPr>
          <a:lstStyle/>
          <a:p>
            <a:pPr algn="ctr">
              <a:spcAft>
                <a:spcPts val="600"/>
              </a:spcAft>
            </a:pPr>
            <a:fld id="{D98739E6-45C3-455D-BBBD-6664B58516A6}" type="slidenum">
              <a:rPr lang="en-US" sz="1600">
                <a:solidFill>
                  <a:schemeClr val="bg1"/>
                </a:solidFill>
              </a:rPr>
              <a:pPr algn="ctr">
                <a:spcAft>
                  <a:spcPts val="600"/>
                </a:spcAft>
              </a:pPr>
              <a:t>13</a:t>
            </a:fld>
            <a:endParaRPr lang="en-US" sz="1600">
              <a:solidFill>
                <a:schemeClr val="bg1"/>
              </a:solidFill>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 name="TextBox 1">
            <a:extLst>
              <a:ext uri="{FF2B5EF4-FFF2-40B4-BE49-F238E27FC236}">
                <a16:creationId xmlns:a16="http://schemas.microsoft.com/office/drawing/2014/main" id="{666559AD-CCDA-437D-8200-6129F8CFED8B}"/>
              </a:ext>
            </a:extLst>
          </p:cNvPr>
          <p:cNvSpPr txBox="1"/>
          <p:nvPr/>
        </p:nvSpPr>
        <p:spPr>
          <a:xfrm>
            <a:off x="594360" y="973318"/>
            <a:ext cx="4224500" cy="52563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chemeClr val="tx1"/>
                </a:solidFill>
                <a:latin typeface="Segoe UI Semibold" panose="020B0702040204020203" pitchFamily="34" charset="0"/>
                <a:ea typeface="+mj-ea"/>
                <a:cs typeface="Segoe UI Semibold" panose="020B0702040204020203" pitchFamily="34" charset="0"/>
              </a:rPr>
              <a:t>Impact of Economic Development </a:t>
            </a:r>
          </a:p>
        </p:txBody>
      </p:sp>
      <p:graphicFrame>
        <p:nvGraphicFramePr>
          <p:cNvPr id="8" name="TextBox 5">
            <a:extLst>
              <a:ext uri="{FF2B5EF4-FFF2-40B4-BE49-F238E27FC236}">
                <a16:creationId xmlns:a16="http://schemas.microsoft.com/office/drawing/2014/main" id="{29F4B36F-F672-4F69-8F6A-17B40A369C09}"/>
              </a:ext>
            </a:extLst>
          </p:cNvPr>
          <p:cNvGraphicFramePr/>
          <p:nvPr>
            <p:extLst>
              <p:ext uri="{D42A27DB-BD31-4B8C-83A1-F6EECF244321}">
                <p14:modId xmlns:p14="http://schemas.microsoft.com/office/powerpoint/2010/main" val="1701539144"/>
              </p:ext>
            </p:extLst>
          </p:nvPr>
        </p:nvGraphicFramePr>
        <p:xfrm>
          <a:off x="5008949" y="682062"/>
          <a:ext cx="6588691"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0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361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556389"/>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435889"/>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828765"/>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01BA50-C2D7-4619-95CF-F5C21C3F1052}"/>
              </a:ext>
            </a:extLst>
          </p:cNvPr>
          <p:cNvSpPr txBox="1"/>
          <p:nvPr/>
        </p:nvSpPr>
        <p:spPr>
          <a:xfrm>
            <a:off x="3506598" y="2275352"/>
            <a:ext cx="8176629" cy="2506373"/>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b="1" kern="1200" dirty="0">
                <a:solidFill>
                  <a:schemeClr val="tx1"/>
                </a:solidFill>
                <a:latin typeface="Segoe UI Semibold" panose="020B0702040204020203" pitchFamily="34" charset="0"/>
                <a:ea typeface="+mj-ea"/>
                <a:cs typeface="Segoe UI Semibold" panose="020B0702040204020203" pitchFamily="34" charset="0"/>
              </a:rPr>
              <a:t>WHAT’S HAPPENING IN PRINCE GEORGE’S COUNTY?</a:t>
            </a:r>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692543"/>
            <a:ext cx="2743200" cy="365125"/>
          </a:xfrm>
        </p:spPr>
        <p:txBody>
          <a:bodyPr vert="horz" lIns="91440" tIns="45720" rIns="91440" bIns="45720" rtlCol="0" anchor="ctr">
            <a:normAutofit/>
          </a:bodyPr>
          <a:lstStyle/>
          <a:p>
            <a:pPr>
              <a:spcAft>
                <a:spcPts val="600"/>
              </a:spcAft>
            </a:pPr>
            <a:fld id="{D98739E6-45C3-455D-BBBD-6664B58516A6}" type="slidenum">
              <a:rPr lang="en-US" smtClean="0"/>
              <a:pPr>
                <a:spcAft>
                  <a:spcPts val="600"/>
                </a:spcAft>
              </a:pPr>
              <a:t>14</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1157494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993FD4-9552-4398-A468-2DF7FD635F70}"/>
              </a:ext>
            </a:extLst>
          </p:cNvPr>
          <p:cNvSpPr txBox="1"/>
          <p:nvPr/>
        </p:nvSpPr>
        <p:spPr>
          <a:xfrm>
            <a:off x="315196" y="774468"/>
            <a:ext cx="10066122"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Segoe UI Semibold" panose="020B0702040204020203" pitchFamily="34" charset="0"/>
                <a:ea typeface="+mj-ea"/>
                <a:cs typeface="Segoe UI Semibold" panose="020B0702040204020203" pitchFamily="34" charset="0"/>
              </a:rPr>
              <a:t>Wellspring Manor &amp; Spa</a:t>
            </a:r>
          </a:p>
        </p:txBody>
      </p:sp>
      <p:sp>
        <p:nvSpPr>
          <p:cNvPr id="16" name="Rectangle 1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2335038"/>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9272"/>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E2F7EA-074E-417B-8D13-E795196814DD}"/>
              </a:ext>
            </a:extLst>
          </p:cNvPr>
          <p:cNvSpPr txBox="1"/>
          <p:nvPr/>
        </p:nvSpPr>
        <p:spPr>
          <a:xfrm>
            <a:off x="246244" y="2671939"/>
            <a:ext cx="5525105" cy="3639450"/>
          </a:xfrm>
          <a:prstGeom prst="rect">
            <a:avLst/>
          </a:prstGeom>
        </p:spPr>
        <p:txBody>
          <a:bodyPr vert="horz" lIns="91440" tIns="45720" rIns="91440" bIns="45720" rtlCol="0" anchor="ctr">
            <a:normAutofit lnSpcReduction="10000"/>
          </a:bodyPr>
          <a:lstStyle/>
          <a:p>
            <a:pPr marL="285750" indent="-228600">
              <a:spcAft>
                <a:spcPts val="600"/>
              </a:spcAft>
              <a:buFont typeface="Arial" panose="020B0604020202020204" pitchFamily="34" charset="0"/>
              <a:buChar char="•"/>
            </a:pPr>
            <a:r>
              <a:rPr lang="en-US" sz="1700" dirty="0">
                <a:latin typeface="Segoe UI" panose="020B0502040204020203" pitchFamily="34" charset="0"/>
                <a:cs typeface="Segoe UI" panose="020B0502040204020203" pitchFamily="34" charset="0"/>
              </a:rPr>
              <a:t>Founded by husband and wife, Prince Georges County’s own, Lisa and Kevin Alexander. Wellspring Manor &amp; Spa offers luxury accommodations and spa treatments while also hosting an Art Gallery on their grounds. </a:t>
            </a:r>
          </a:p>
          <a:p>
            <a:pPr marL="285750" indent="-228600">
              <a:spcAft>
                <a:spcPts val="600"/>
              </a:spcAft>
              <a:buFont typeface="Arial" panose="020B0604020202020204" pitchFamily="34" charset="0"/>
              <a:buChar char="•"/>
            </a:pPr>
            <a:r>
              <a:rPr lang="en-US" sz="1700" i="1" dirty="0">
                <a:latin typeface="Segoe UI" panose="020B0502040204020203" pitchFamily="34" charset="0"/>
                <a:cs typeface="Segoe UI" panose="020B0502040204020203" pitchFamily="34" charset="0"/>
              </a:rPr>
              <a:t>The Barn at Wellspring </a:t>
            </a:r>
            <a:r>
              <a:rPr lang="en-US" sz="1700" dirty="0">
                <a:latin typeface="Segoe UI" panose="020B0502040204020203" pitchFamily="34" charset="0"/>
                <a:cs typeface="Segoe UI" panose="020B0502040204020203" pitchFamily="34" charset="0"/>
              </a:rPr>
              <a:t>provides an art experience featuring paintings, sculptures, and other works of art by more than 35 artists of color from around </a:t>
            </a:r>
            <a:br>
              <a:rPr lang="en-US" sz="1700" dirty="0">
                <a:latin typeface="Segoe UI" panose="020B0502040204020203" pitchFamily="34" charset="0"/>
                <a:cs typeface="Segoe UI" panose="020B0502040204020203" pitchFamily="34" charset="0"/>
              </a:rPr>
            </a:br>
            <a:r>
              <a:rPr lang="en-US" sz="1700" dirty="0">
                <a:latin typeface="Segoe UI" panose="020B0502040204020203" pitchFamily="34" charset="0"/>
                <a:cs typeface="Segoe UI" panose="020B0502040204020203" pitchFamily="34" charset="0"/>
              </a:rPr>
              <a:t>the world. </a:t>
            </a:r>
          </a:p>
          <a:p>
            <a:pPr marL="285750" indent="-228600">
              <a:spcAft>
                <a:spcPts val="600"/>
              </a:spcAft>
              <a:buFont typeface="Arial" panose="020B0604020202020204" pitchFamily="34" charset="0"/>
              <a:buChar char="•"/>
            </a:pPr>
            <a:r>
              <a:rPr lang="en-US" sz="1700" dirty="0">
                <a:latin typeface="Segoe UI" panose="020B0502040204020203" pitchFamily="34" charset="0"/>
                <a:cs typeface="Segoe UI" panose="020B0502040204020203" pitchFamily="34" charset="0"/>
              </a:rPr>
              <a:t>This business brings together both tourism and art in Prince Georges County. This example of Impact of Economic Development came to us through one of our Stakeholder Interviews.</a:t>
            </a:r>
          </a:p>
          <a:p>
            <a:pPr marL="57150">
              <a:lnSpc>
                <a:spcPct val="90000"/>
              </a:lnSpc>
              <a:spcAft>
                <a:spcPts val="600"/>
              </a:spcAft>
            </a:pPr>
            <a:endParaRPr lang="en-US" sz="1700" dirty="0"/>
          </a:p>
        </p:txBody>
      </p:sp>
      <p:pic>
        <p:nvPicPr>
          <p:cNvPr id="6" name="Picture 5">
            <a:extLst>
              <a:ext uri="{FF2B5EF4-FFF2-40B4-BE49-F238E27FC236}">
                <a16:creationId xmlns:a16="http://schemas.microsoft.com/office/drawing/2014/main" id="{C6AC70D4-D535-4F2F-88F2-AE968BE28DD2}"/>
              </a:ext>
            </a:extLst>
          </p:cNvPr>
          <p:cNvPicPr>
            <a:picLocks noChangeAspect="1"/>
          </p:cNvPicPr>
          <p:nvPr/>
        </p:nvPicPr>
        <p:blipFill rotWithShape="1">
          <a:blip r:embed="rId3"/>
          <a:srcRect r="2" b="3524"/>
          <a:stretch/>
        </p:blipFill>
        <p:spPr>
          <a:xfrm>
            <a:off x="5911532" y="2820448"/>
            <a:ext cx="5150277" cy="3714244"/>
          </a:xfrm>
          <a:prstGeom prst="rect">
            <a:avLst/>
          </a:prstGeom>
        </p:spPr>
      </p:pic>
      <p:sp>
        <p:nvSpPr>
          <p:cNvPr id="20" name="Rectangle 1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649220"/>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828433"/>
            <a:ext cx="2743200" cy="365125"/>
          </a:xfrm>
        </p:spPr>
        <p:txBody>
          <a:bodyPr vert="horz" lIns="91440" tIns="45720" rIns="91440" bIns="45720" rtlCol="0" anchor="ctr">
            <a:normAutofit/>
          </a:bodyPr>
          <a:lstStyle/>
          <a:p>
            <a:pPr>
              <a:spcAft>
                <a:spcPts val="600"/>
              </a:spcAft>
              <a:defRPr/>
            </a:pPr>
            <a:fld id="{D98739E6-45C3-455D-BBBD-6664B58516A6}" type="slidenum">
              <a:rPr lang="en-US" smtClean="0">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7" name="TextBox 16">
            <a:extLst>
              <a:ext uri="{FF2B5EF4-FFF2-40B4-BE49-F238E27FC236}">
                <a16:creationId xmlns:a16="http://schemas.microsoft.com/office/drawing/2014/main" id="{418C448A-19FA-4319-809F-F2D1568FA917}"/>
              </a:ext>
            </a:extLst>
          </p:cNvPr>
          <p:cNvSpPr txBox="1"/>
          <p:nvPr/>
        </p:nvSpPr>
        <p:spPr>
          <a:xfrm>
            <a:off x="80547" y="6382956"/>
            <a:ext cx="54137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Image Source: Wellspring Manor &amp; Spa. The Barn at Wellspring. </a:t>
            </a:r>
            <a:endParaRPr kumimoji="0" lang="en-CA" sz="1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923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077145"/>
            <a:ext cx="2743200" cy="365125"/>
          </a:xfrm>
        </p:spPr>
        <p:txBody>
          <a:bodyPr/>
          <a:lstStyle/>
          <a:p>
            <a:fld id="{D98739E6-45C3-455D-BBBD-6664B58516A6}" type="slidenum">
              <a:rPr lang="en-US" smtClean="0"/>
              <a:t>16</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 name="TextBox 1">
            <a:extLst>
              <a:ext uri="{FF2B5EF4-FFF2-40B4-BE49-F238E27FC236}">
                <a16:creationId xmlns:a16="http://schemas.microsoft.com/office/drawing/2014/main" id="{B51D50CF-E43C-47C7-B0EA-A000F71CAD32}"/>
              </a:ext>
            </a:extLst>
          </p:cNvPr>
          <p:cNvSpPr txBox="1"/>
          <p:nvPr/>
        </p:nvSpPr>
        <p:spPr>
          <a:xfrm>
            <a:off x="1396026" y="2413337"/>
            <a:ext cx="10123715" cy="2031325"/>
          </a:xfrm>
          <a:prstGeom prst="rect">
            <a:avLst/>
          </a:prstGeom>
          <a:noFill/>
        </p:spPr>
        <p:txBody>
          <a:bodyPr wrap="square" rtlCol="0">
            <a:spAutoFit/>
          </a:bodyPr>
          <a:lstStyle/>
          <a:p>
            <a:pPr algn="ctr"/>
            <a:r>
              <a:rPr lang="en-CA" sz="4200" dirty="0"/>
              <a:t>HOLD FOR ADDITION BY PGCCAS PROJECT MANAGERS RHONDA DALLAS AND DARLENE WATKINS </a:t>
            </a:r>
          </a:p>
        </p:txBody>
      </p:sp>
    </p:spTree>
    <p:extLst>
      <p:ext uri="{BB962C8B-B14F-4D97-AF65-F5344CB8AC3E}">
        <p14:creationId xmlns:p14="http://schemas.microsoft.com/office/powerpoint/2010/main" val="327782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077145"/>
            <a:ext cx="2743200" cy="365125"/>
          </a:xfrm>
        </p:spPr>
        <p:txBody>
          <a:bodyPr/>
          <a:lstStyle/>
          <a:p>
            <a:fld id="{D98739E6-45C3-455D-BBBD-6664B58516A6}" type="slidenum">
              <a:rPr lang="en-US" smtClean="0"/>
              <a:t>17</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 name="TextBox 1">
            <a:extLst>
              <a:ext uri="{FF2B5EF4-FFF2-40B4-BE49-F238E27FC236}">
                <a16:creationId xmlns:a16="http://schemas.microsoft.com/office/drawing/2014/main" id="{B51D50CF-E43C-47C7-B0EA-A000F71CAD32}"/>
              </a:ext>
            </a:extLst>
          </p:cNvPr>
          <p:cNvSpPr txBox="1"/>
          <p:nvPr/>
        </p:nvSpPr>
        <p:spPr>
          <a:xfrm>
            <a:off x="1396026" y="2413337"/>
            <a:ext cx="10123715" cy="2031325"/>
          </a:xfrm>
          <a:prstGeom prst="rect">
            <a:avLst/>
          </a:prstGeom>
          <a:noFill/>
        </p:spPr>
        <p:txBody>
          <a:bodyPr wrap="square" rtlCol="0">
            <a:spAutoFit/>
          </a:bodyPr>
          <a:lstStyle/>
          <a:p>
            <a:pPr algn="ctr"/>
            <a:r>
              <a:rPr lang="en-CA" sz="4200" dirty="0"/>
              <a:t>HOLD FOR ADDITION BY PGCCAS PROJECT MANAGERS RHONDA DALLAS AND DARLENE WATKINS </a:t>
            </a:r>
          </a:p>
        </p:txBody>
      </p:sp>
    </p:spTree>
    <p:extLst>
      <p:ext uri="{BB962C8B-B14F-4D97-AF65-F5344CB8AC3E}">
        <p14:creationId xmlns:p14="http://schemas.microsoft.com/office/powerpoint/2010/main" val="2129781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8D4E087-ADAB-4BEB-BBFA-DDFF12E1B8D9}"/>
              </a:ext>
            </a:extLst>
          </p:cNvPr>
          <p:cNvSpPr txBox="1"/>
          <p:nvPr/>
        </p:nvSpPr>
        <p:spPr>
          <a:xfrm>
            <a:off x="273014" y="890929"/>
            <a:ext cx="426663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rgbClr val="DE713E"/>
                </a:solidFill>
                <a:latin typeface="Segoe UI Semibold" panose="020B0702040204020203" pitchFamily="34" charset="0"/>
                <a:ea typeface="+mj-ea"/>
                <a:cs typeface="Segoe UI Semibold" panose="020B0702040204020203" pitchFamily="34" charset="0"/>
              </a:rPr>
              <a:t>Case Studie</a:t>
            </a:r>
            <a:r>
              <a:rPr lang="en-US" sz="4800" b="1" dirty="0">
                <a:solidFill>
                  <a:srgbClr val="DE713E"/>
                </a:solidFill>
                <a:latin typeface="Segoe UI Semibold" panose="020B0702040204020203" pitchFamily="34" charset="0"/>
                <a:ea typeface="+mj-ea"/>
                <a:cs typeface="Segoe UI Semibold" panose="020B0702040204020203" pitchFamily="34" charset="0"/>
              </a:rPr>
              <a:t>s:</a:t>
            </a:r>
            <a:r>
              <a:rPr lang="en-US" sz="4800" b="1" kern="1200" dirty="0">
                <a:solidFill>
                  <a:schemeClr val="tx1"/>
                </a:solidFill>
                <a:latin typeface="Segoe UI Semibold" panose="020B0702040204020203" pitchFamily="34" charset="0"/>
                <a:ea typeface="+mj-ea"/>
                <a:cs typeface="Segoe UI Semibold" panose="020B0702040204020203" pitchFamily="34" charset="0"/>
              </a:rPr>
              <a:t>  Impact of Economic Development  </a:t>
            </a:r>
            <a:endParaRPr lang="en-US">
              <a:ea typeface="+mj-ea"/>
            </a:endParaRP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594908"/>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1A8968-859E-4CA3-9879-4EB4432DC2A3}"/>
              </a:ext>
            </a:extLst>
          </p:cNvPr>
          <p:cNvSpPr txBox="1"/>
          <p:nvPr/>
        </p:nvSpPr>
        <p:spPr>
          <a:xfrm>
            <a:off x="5126418" y="888284"/>
            <a:ext cx="6224335" cy="5431536"/>
          </a:xfrm>
          <a:prstGeom prst="rect">
            <a:avLst/>
          </a:prstGeom>
        </p:spPr>
        <p:txBody>
          <a:bodyPr vert="horz" lIns="91440" tIns="45720" rIns="91440" bIns="45720" rtlCol="0" anchor="ctr">
            <a:normAutofit/>
          </a:bodyPr>
          <a:lstStyle/>
          <a:p>
            <a:pPr>
              <a:lnSpc>
                <a:spcPct val="90000"/>
              </a:lnSpc>
              <a:spcAft>
                <a:spcPts val="600"/>
              </a:spcAft>
            </a:pPr>
            <a:r>
              <a:rPr lang="en-US" sz="2200" dirty="0"/>
              <a:t>SPROUT GROWERS &amp; MAKERS MARKETPLACE: REGION FIVE DEVELOPMENT COMMISSION</a:t>
            </a:r>
          </a:p>
          <a:p>
            <a:pPr>
              <a:lnSpc>
                <a:spcPct val="90000"/>
              </a:lnSpc>
              <a:spcAft>
                <a:spcPts val="600"/>
              </a:spcAft>
            </a:pPr>
            <a:r>
              <a:rPr lang="en-US" sz="2200" i="1" dirty="0">
                <a:solidFill>
                  <a:schemeClr val="accent2"/>
                </a:solidFill>
              </a:rPr>
              <a:t>Little Falls, Minnesota</a:t>
            </a:r>
          </a:p>
          <a:p>
            <a:pPr indent="-228600">
              <a:lnSpc>
                <a:spcPct val="90000"/>
              </a:lnSpc>
              <a:spcAft>
                <a:spcPts val="600"/>
              </a:spcAft>
              <a:buFont typeface="Arial" panose="020B0604020202020204" pitchFamily="34" charset="0"/>
              <a:buChar char="•"/>
            </a:pPr>
            <a:endParaRPr lang="en-US" sz="2200" dirty="0"/>
          </a:p>
          <a:p>
            <a:pPr>
              <a:lnSpc>
                <a:spcPct val="90000"/>
              </a:lnSpc>
            </a:pPr>
            <a:r>
              <a:rPr lang="en-US" sz="2200" dirty="0"/>
              <a:t>DETROIT AFRIKAN MUSIC INSTITUTION: </a:t>
            </a:r>
          </a:p>
          <a:p>
            <a:pPr>
              <a:lnSpc>
                <a:spcPct val="90000"/>
              </a:lnSpc>
            </a:pPr>
            <a:r>
              <a:rPr lang="en-US" sz="2200" dirty="0"/>
              <a:t>The APEX Project </a:t>
            </a:r>
          </a:p>
          <a:p>
            <a:pPr>
              <a:lnSpc>
                <a:spcPct val="90000"/>
              </a:lnSpc>
            </a:pPr>
            <a:r>
              <a:rPr lang="en-US" sz="2200" i="1" dirty="0">
                <a:solidFill>
                  <a:schemeClr val="accent2"/>
                </a:solidFill>
              </a:rPr>
              <a:t>Detroit Michigan </a:t>
            </a:r>
          </a:p>
          <a:p>
            <a:pPr>
              <a:lnSpc>
                <a:spcPct val="90000"/>
              </a:lnSpc>
              <a:spcAft>
                <a:spcPts val="600"/>
              </a:spcAft>
            </a:pPr>
            <a:endParaRPr lang="en-US" sz="2200" dirty="0"/>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692543"/>
            <a:ext cx="2743200" cy="365125"/>
          </a:xfrm>
        </p:spPr>
        <p:txBody>
          <a:bodyPr vert="horz" lIns="91440" tIns="45720" rIns="91440" bIns="45720" rtlCol="0" anchor="ctr">
            <a:normAutofit/>
          </a:bodyPr>
          <a:lstStyle/>
          <a:p>
            <a:pPr>
              <a:spcAft>
                <a:spcPts val="600"/>
              </a:spcAft>
            </a:pPr>
            <a:fld id="{D98739E6-45C3-455D-BBBD-6664B58516A6}" type="slidenum">
              <a:rPr lang="en-US" smtClean="0"/>
              <a:pPr>
                <a:spcAft>
                  <a:spcPts val="600"/>
                </a:spcAft>
              </a:pPr>
              <a:t>18</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4273324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42A9B1-E91A-499C-B3EA-88D0DDD4B183}"/>
              </a:ext>
            </a:extLst>
          </p:cNvPr>
          <p:cNvSpPr txBox="1"/>
          <p:nvPr/>
        </p:nvSpPr>
        <p:spPr>
          <a:xfrm>
            <a:off x="270853" y="471950"/>
            <a:ext cx="11798277" cy="1434415"/>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sz="4200" dirty="0">
                <a:latin typeface="Segoe UI" panose="020B0502040204020203" pitchFamily="34" charset="0"/>
                <a:ea typeface="+mj-ea"/>
                <a:cs typeface="Segoe UI" panose="020B0502040204020203" pitchFamily="34" charset="0"/>
              </a:rPr>
              <a:t>REGION FIVE DEVELOPMENT COMMISSION (R5DC): </a:t>
            </a:r>
          </a:p>
          <a:p>
            <a:pPr>
              <a:lnSpc>
                <a:spcPct val="90000"/>
              </a:lnSpc>
              <a:spcBef>
                <a:spcPct val="0"/>
              </a:spcBef>
              <a:spcAft>
                <a:spcPts val="600"/>
              </a:spcAft>
            </a:pPr>
            <a:r>
              <a:rPr lang="en-US" sz="4200" b="1" dirty="0">
                <a:solidFill>
                  <a:schemeClr val="accent2"/>
                </a:solidFill>
                <a:latin typeface="Segoe UI Semibold" panose="020B0702040204020203" pitchFamily="34" charset="0"/>
                <a:ea typeface="+mj-ea"/>
                <a:cs typeface="Segoe UI Semibold" panose="020B0702040204020203" pitchFamily="34" charset="0"/>
              </a:rPr>
              <a:t>SPROUT GROWERS &amp; MAKERS MARKETPLACE</a:t>
            </a:r>
          </a:p>
          <a:p>
            <a:pPr>
              <a:lnSpc>
                <a:spcPct val="90000"/>
              </a:lnSpc>
              <a:spcBef>
                <a:spcPct val="0"/>
              </a:spcBef>
              <a:spcAft>
                <a:spcPts val="600"/>
              </a:spcAft>
            </a:pPr>
            <a:r>
              <a:rPr lang="en-US" sz="3800" i="1" dirty="0">
                <a:solidFill>
                  <a:schemeClr val="accent2"/>
                </a:solidFill>
                <a:latin typeface="Segoe UI Semibold" panose="020B0702040204020203" pitchFamily="34" charset="0"/>
                <a:ea typeface="+mj-ea"/>
                <a:cs typeface="Segoe UI Semibold" panose="020B0702040204020203" pitchFamily="34" charset="0"/>
              </a:rPr>
              <a:t>Little Falls, Minnesota </a:t>
            </a:r>
            <a:endParaRPr lang="en-US" sz="3800" i="1" dirty="0">
              <a:latin typeface="Segoe UI Semibold" panose="020B0702040204020203" pitchFamily="34" charset="0"/>
              <a:ea typeface="+mj-ea"/>
              <a:cs typeface="Segoe UI Semibold" panose="020B0702040204020203" pitchFamily="34" charset="0"/>
            </a:endParaRP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2017737"/>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9F85A8-ABF2-4E8D-A0FD-7E91363A2305}"/>
              </a:ext>
            </a:extLst>
          </p:cNvPr>
          <p:cNvSpPr txBox="1"/>
          <p:nvPr/>
        </p:nvSpPr>
        <p:spPr>
          <a:xfrm>
            <a:off x="572493" y="2407509"/>
            <a:ext cx="6713552" cy="4119172"/>
          </a:xfrm>
          <a:prstGeom prst="rect">
            <a:avLst/>
          </a:prstGeom>
        </p:spPr>
        <p:txBody>
          <a:bodyPr vert="horz" lIns="91440" tIns="45720" rIns="91440" bIns="45720" rtlCol="0" anchor="t">
            <a:normAutofit fontScale="92500" lnSpcReduction="20000"/>
          </a:bodyPr>
          <a:lstStyle/>
          <a:p>
            <a:pPr marL="285750" indent="-228600">
              <a:lnSpc>
                <a:spcPct val="110000"/>
              </a:lnSpc>
              <a:spcAft>
                <a:spcPts val="750"/>
              </a:spcAft>
              <a:buFont typeface="Arial" panose="020B0604020202020204" pitchFamily="34" charset="0"/>
              <a:buChar char="•"/>
            </a:pPr>
            <a:r>
              <a:rPr lang="en-US" dirty="0">
                <a:effectLst/>
                <a:latin typeface="Segoe UI" panose="020B0502040204020203" pitchFamily="34" charset="0"/>
                <a:cs typeface="Segoe UI" panose="020B0502040204020203" pitchFamily="34" charset="0"/>
              </a:rPr>
              <a:t>R5DC is supporting an economic development opportunity that uses culinary art, functional and non-functional art installations, and experiences that intend to make </a:t>
            </a:r>
            <a:r>
              <a:rPr lang="en-US" b="1" i="1" dirty="0">
                <a:effectLst/>
                <a:latin typeface="Segoe UI" panose="020B0502040204020203" pitchFamily="34" charset="0"/>
                <a:cs typeface="Segoe UI" panose="020B0502040204020203" pitchFamily="34" charset="0"/>
              </a:rPr>
              <a:t>Sprout Growers &amp; Makers Marketplace</a:t>
            </a:r>
            <a:r>
              <a:rPr lang="en-US" dirty="0">
                <a:effectLst/>
                <a:latin typeface="Segoe UI" panose="020B0502040204020203" pitchFamily="34" charset="0"/>
                <a:cs typeface="Segoe UI" panose="020B0502040204020203" pitchFamily="34" charset="0"/>
              </a:rPr>
              <a:t> in Little Falls a destination as well a reflection of the unique cultural diversity of central Minnesota.</a:t>
            </a:r>
          </a:p>
          <a:p>
            <a:pPr marL="285750" indent="-228600">
              <a:lnSpc>
                <a:spcPct val="110000"/>
              </a:lnSpc>
              <a:spcAft>
                <a:spcPts val="750"/>
              </a:spcAft>
              <a:buFont typeface="Arial" panose="020B0604020202020204" pitchFamily="34" charset="0"/>
              <a:buChar char="•"/>
            </a:pPr>
            <a:r>
              <a:rPr lang="en-US" i="1" dirty="0">
                <a:effectLst/>
                <a:latin typeface="Segoe UI" panose="020B0502040204020203" pitchFamily="34" charset="0"/>
                <a:cs typeface="Segoe UI" panose="020B0502040204020203" pitchFamily="34" charset="0"/>
              </a:rPr>
              <a:t>Sprout Growers &amp; Makers Marketplace</a:t>
            </a:r>
            <a:r>
              <a:rPr lang="en-US" dirty="0">
                <a:effectLst/>
                <a:latin typeface="Segoe UI" panose="020B0502040204020203" pitchFamily="34" charset="0"/>
                <a:cs typeface="Segoe UI" panose="020B0502040204020203" pitchFamily="34" charset="0"/>
              </a:rPr>
              <a:t> is a newly constructed 20,000-square-foot local food processing facility, cooking demonstration kitchen and indoor winter marketplace for growers and makers, established by a cadre of thinkers over the past 6 years who hosted its grand opening April 1, 2016. </a:t>
            </a:r>
          </a:p>
          <a:p>
            <a:pPr marL="285750" indent="-228600">
              <a:lnSpc>
                <a:spcPct val="110000"/>
              </a:lnSpc>
              <a:spcAft>
                <a:spcPts val="750"/>
              </a:spcAft>
              <a:buFont typeface="Arial" panose="020B0604020202020204" pitchFamily="34" charset="0"/>
              <a:buChar char="•"/>
            </a:pPr>
            <a:r>
              <a:rPr lang="en-US" dirty="0">
                <a:effectLst/>
                <a:latin typeface="Segoe UI" panose="020B0502040204020203" pitchFamily="34" charset="0"/>
                <a:cs typeface="Segoe UI" panose="020B0502040204020203" pitchFamily="34" charset="0"/>
              </a:rPr>
              <a:t>Sprout Marketplace offers a unique community engagement setting that creatively engages residents to design projects and intrinsic/social programming at a one-of-a-kind regional space where art/culture/food increase cultural appreciation and offer positive economic impacts.</a:t>
            </a:r>
          </a:p>
        </p:txBody>
      </p:sp>
      <p:pic>
        <p:nvPicPr>
          <p:cNvPr id="8" name="Picture 7">
            <a:extLst>
              <a:ext uri="{FF2B5EF4-FFF2-40B4-BE49-F238E27FC236}">
                <a16:creationId xmlns:a16="http://schemas.microsoft.com/office/drawing/2014/main" id="{3F97B241-0CE3-46B7-819C-E5A0C9D55DA5}"/>
              </a:ext>
            </a:extLst>
          </p:cNvPr>
          <p:cNvPicPr>
            <a:picLocks noChangeAspect="1"/>
          </p:cNvPicPr>
          <p:nvPr/>
        </p:nvPicPr>
        <p:blipFill rotWithShape="1">
          <a:blip r:embed="rId3"/>
          <a:srcRect l="16700" r="25336"/>
          <a:stretch/>
        </p:blipFill>
        <p:spPr>
          <a:xfrm>
            <a:off x="7675658" y="2430169"/>
            <a:ext cx="3941064" cy="4096512"/>
          </a:xfrm>
          <a:prstGeom prst="rect">
            <a:avLst/>
          </a:prstGeom>
          <a:ln>
            <a:solidFill>
              <a:schemeClr val="accent2"/>
            </a:solidFill>
          </a:ln>
        </p:spPr>
      </p:pic>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692543"/>
            <a:ext cx="2743200" cy="365125"/>
          </a:xfrm>
        </p:spPr>
        <p:txBody>
          <a:bodyPr vert="horz" lIns="91440" tIns="45720" rIns="91440" bIns="45720" rtlCol="0" anchor="ctr">
            <a:normAutofit/>
          </a:bodyPr>
          <a:lstStyle/>
          <a:p>
            <a:pPr>
              <a:spcAft>
                <a:spcPts val="600"/>
              </a:spcAft>
              <a:defRPr/>
            </a:pPr>
            <a:fld id="{D98739E6-45C3-455D-BBBD-6664B58516A6}" type="slidenum">
              <a:rPr lang="en-US" smtClean="0">
                <a:solidFill>
                  <a:prstClr val="black">
                    <a:tint val="75000"/>
                  </a:prstClr>
                </a:solidFill>
                <a:latin typeface="Calibri" panose="020F0502020204030204"/>
              </a:rPr>
              <a:pPr>
                <a:spcAft>
                  <a:spcPts val="600"/>
                </a:spcAft>
                <a:defRPr/>
              </a:pPr>
              <a:t>19</a:t>
            </a:fld>
            <a:endParaRPr lang="en-US">
              <a:solidFill>
                <a:prstClr val="black">
                  <a:tint val="75000"/>
                </a:prstClr>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5" name="TextBox 24">
            <a:extLst>
              <a:ext uri="{FF2B5EF4-FFF2-40B4-BE49-F238E27FC236}">
                <a16:creationId xmlns:a16="http://schemas.microsoft.com/office/drawing/2014/main" id="{7A719391-5189-42EF-8971-B637D501FAA6}"/>
              </a:ext>
            </a:extLst>
          </p:cNvPr>
          <p:cNvSpPr txBox="1"/>
          <p:nvPr/>
        </p:nvSpPr>
        <p:spPr>
          <a:xfrm>
            <a:off x="182880" y="6532439"/>
            <a:ext cx="6096000" cy="584775"/>
          </a:xfrm>
          <a:prstGeom prst="rect">
            <a:avLst/>
          </a:prstGeom>
          <a:noFill/>
        </p:spPr>
        <p:txBody>
          <a:bodyPr wrap="square">
            <a:spAutoFit/>
          </a:bodyPr>
          <a:lstStyle/>
          <a:p>
            <a:r>
              <a:rPr lang="en-US" sz="1600" dirty="0">
                <a:solidFill>
                  <a:schemeClr val="bg1">
                    <a:lumMod val="75000"/>
                  </a:schemeClr>
                </a:solidFill>
              </a:rPr>
              <a:t>Image Source: Growers and Makers Marketplace event at Sprout food hub in Little Falls. Photo by Dave Schwarz, dschwarz@stcloudtimes.com</a:t>
            </a:r>
            <a:endParaRPr lang="en-CA" sz="1600" dirty="0">
              <a:solidFill>
                <a:schemeClr val="bg1">
                  <a:lumMod val="75000"/>
                </a:schemeClr>
              </a:solidFill>
            </a:endParaRPr>
          </a:p>
        </p:txBody>
      </p:sp>
    </p:spTree>
    <p:extLst>
      <p:ext uri="{BB962C8B-B14F-4D97-AF65-F5344CB8AC3E}">
        <p14:creationId xmlns:p14="http://schemas.microsoft.com/office/powerpoint/2010/main" val="2402651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8739E6-45C3-455D-BBBD-6664B58516A6}" type="slidenum">
              <a:rPr lang="en-US" smtClean="0"/>
              <a:t>2</a:t>
            </a:fld>
            <a:endParaRPr lang="en-US"/>
          </a:p>
        </p:txBody>
      </p:sp>
      <p:sp>
        <p:nvSpPr>
          <p:cNvPr id="4" name="TextBox 3"/>
          <p:cNvSpPr txBox="1"/>
          <p:nvPr/>
        </p:nvSpPr>
        <p:spPr>
          <a:xfrm>
            <a:off x="3729509" y="2274713"/>
            <a:ext cx="5031971" cy="1569660"/>
          </a:xfrm>
          <a:prstGeom prst="rect">
            <a:avLst/>
          </a:prstGeom>
          <a:noFill/>
        </p:spPr>
        <p:txBody>
          <a:bodyPr wrap="square" rtlCol="0">
            <a:spAutoFit/>
          </a:bodyPr>
          <a:lstStyle/>
          <a:p>
            <a:pPr lvl="0" algn="ctr"/>
            <a:r>
              <a:rPr lang="en-CA" sz="3200" dirty="0">
                <a:latin typeface="Calibri" panose="020F0502020204030204" pitchFamily="34" charset="0"/>
                <a:ea typeface="Times New Roman" panose="02020603050405020304" pitchFamily="18" charset="0"/>
              </a:rPr>
              <a:t>HOLD FOR V</a:t>
            </a:r>
            <a:r>
              <a:rPr lang="en-CA" sz="3200" dirty="0">
                <a:effectLst/>
                <a:latin typeface="Calibri" panose="020F0502020204030204" pitchFamily="34" charset="0"/>
                <a:ea typeface="Times New Roman" panose="02020603050405020304" pitchFamily="18" charset="0"/>
              </a:rPr>
              <a:t>IDEO TO BE PROVIDED BY PGC ARTS &amp; HUMANITIES COUNCIL</a:t>
            </a:r>
            <a:endParaRPr lang="en-CA" sz="3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69551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42A9B1-E91A-499C-B3EA-88D0DDD4B183}"/>
              </a:ext>
            </a:extLst>
          </p:cNvPr>
          <p:cNvSpPr txBox="1"/>
          <p:nvPr/>
        </p:nvSpPr>
        <p:spPr>
          <a:xfrm>
            <a:off x="434898" y="435223"/>
            <a:ext cx="11987561" cy="1434415"/>
          </a:xfrm>
          <a:prstGeom prst="rect">
            <a:avLst/>
          </a:prstGeom>
        </p:spPr>
        <p:txBody>
          <a:bodyPr vert="horz" lIns="91440" tIns="45720" rIns="91440" bIns="45720" rtlCol="0" anchor="b">
            <a:normAutofit fontScale="25000" lnSpcReduction="20000"/>
          </a:bodyPr>
          <a:lstStyle/>
          <a:p>
            <a:pPr indent="-228600">
              <a:lnSpc>
                <a:spcPct val="90000"/>
              </a:lnSpc>
              <a:spcBef>
                <a:spcPct val="0"/>
              </a:spcBef>
              <a:spcAft>
                <a:spcPts val="600"/>
              </a:spcAft>
            </a:pPr>
            <a:endParaRPr lang="en-US" sz="14400" dirty="0">
              <a:latin typeface="Segoe UI Semibold" panose="020B0702040204020203" pitchFamily="34" charset="0"/>
              <a:ea typeface="+mj-ea"/>
              <a:cs typeface="Segoe UI Semibold" panose="020B0702040204020203" pitchFamily="34" charset="0"/>
            </a:endParaRPr>
          </a:p>
          <a:p>
            <a:pPr>
              <a:lnSpc>
                <a:spcPct val="90000"/>
              </a:lnSpc>
              <a:spcBef>
                <a:spcPct val="0"/>
              </a:spcBef>
              <a:spcAft>
                <a:spcPts val="600"/>
              </a:spcAft>
            </a:pPr>
            <a:r>
              <a:rPr lang="en-US" sz="14400" dirty="0">
                <a:latin typeface="Segoe UI" panose="020B0502040204020203" pitchFamily="34" charset="0"/>
                <a:ea typeface="+mj-ea"/>
                <a:cs typeface="Segoe UI" panose="020B0502040204020203" pitchFamily="34" charset="0"/>
              </a:rPr>
              <a:t>DETROIT AFRIKAN MUSIC INSTITUTION:</a:t>
            </a:r>
          </a:p>
          <a:p>
            <a:pPr>
              <a:lnSpc>
                <a:spcPct val="90000"/>
              </a:lnSpc>
              <a:spcBef>
                <a:spcPct val="0"/>
              </a:spcBef>
              <a:spcAft>
                <a:spcPts val="600"/>
              </a:spcAft>
            </a:pPr>
            <a:r>
              <a:rPr lang="en-US" sz="14400" b="1" dirty="0">
                <a:solidFill>
                  <a:schemeClr val="accent2"/>
                </a:solidFill>
                <a:latin typeface="Segoe UI Semibold" panose="020B0702040204020203" pitchFamily="34" charset="0"/>
                <a:ea typeface="+mj-ea"/>
                <a:cs typeface="Segoe UI Semibold" panose="020B0702040204020203" pitchFamily="34" charset="0"/>
              </a:rPr>
              <a:t>THE APEX PROJECT</a:t>
            </a:r>
          </a:p>
          <a:p>
            <a:pPr>
              <a:lnSpc>
                <a:spcPct val="90000"/>
              </a:lnSpc>
              <a:spcBef>
                <a:spcPct val="0"/>
              </a:spcBef>
              <a:spcAft>
                <a:spcPts val="600"/>
              </a:spcAft>
            </a:pPr>
            <a:r>
              <a:rPr lang="en-US" sz="12800" i="1" dirty="0">
                <a:solidFill>
                  <a:schemeClr val="accent2"/>
                </a:solidFill>
                <a:latin typeface="Segoe UI Semibold" panose="020B0702040204020203" pitchFamily="34" charset="0"/>
                <a:ea typeface="+mj-ea"/>
                <a:cs typeface="Segoe UI Semibold" panose="020B0702040204020203" pitchFamily="34" charset="0"/>
              </a:rPr>
              <a:t>Detroit, Michigan </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2017737"/>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4A33C2-968F-4F40-9180-1484FB4B6A1E}"/>
              </a:ext>
            </a:extLst>
          </p:cNvPr>
          <p:cNvSpPr txBox="1"/>
          <p:nvPr/>
        </p:nvSpPr>
        <p:spPr>
          <a:xfrm>
            <a:off x="324102" y="2675819"/>
            <a:ext cx="6006790" cy="3271037"/>
          </a:xfrm>
          <a:prstGeom prst="rect">
            <a:avLst/>
          </a:prstGeom>
        </p:spPr>
        <p:txBody>
          <a:bodyPr vert="horz" lIns="91440" tIns="45720" rIns="91440" bIns="45720" rtlCol="0" anchor="t">
            <a:normAutofit fontScale="92500" lnSpcReduction="10000"/>
          </a:bodyPr>
          <a:lstStyle/>
          <a:p>
            <a:pPr marL="285750" indent="-228600">
              <a:spcAft>
                <a:spcPts val="1200"/>
              </a:spcAft>
              <a:buFont typeface="Arial" panose="020B0604020202020204" pitchFamily="34" charset="0"/>
              <a:buChar char="•"/>
            </a:pPr>
            <a:r>
              <a:rPr lang="en-US" sz="2200" dirty="0">
                <a:effectLst/>
                <a:latin typeface="Segoe UI" panose="020B0502040204020203" pitchFamily="34" charset="0"/>
                <a:cs typeface="Segoe UI" panose="020B0502040204020203" pitchFamily="34" charset="0"/>
              </a:rPr>
              <a:t>The </a:t>
            </a:r>
            <a:r>
              <a:rPr lang="en-US" sz="2200" b="1" dirty="0">
                <a:effectLst/>
                <a:latin typeface="Segoe UI" panose="020B0502040204020203" pitchFamily="34" charset="0"/>
                <a:cs typeface="Segoe UI" panose="020B0502040204020203" pitchFamily="34" charset="0"/>
              </a:rPr>
              <a:t>Detroit African Music Institution </a:t>
            </a:r>
            <a:r>
              <a:rPr lang="en-US" sz="2200" dirty="0">
                <a:effectLst/>
                <a:latin typeface="Segoe UI" panose="020B0502040204020203" pitchFamily="34" charset="0"/>
                <a:cs typeface="Segoe UI" panose="020B0502040204020203" pitchFamily="34" charset="0"/>
              </a:rPr>
              <a:t>will work with local architects and designers to rehab the historic Apex Lounge on Oakland Avenue in Detroit, MI's North End neighborhood. Historically, this neighborhood was Detroit’s premiere African-American music district.  </a:t>
            </a:r>
          </a:p>
          <a:p>
            <a:pPr marL="285750" indent="-228600">
              <a:spcAft>
                <a:spcPts val="1200"/>
              </a:spcAft>
              <a:buFont typeface="Arial" panose="020B0604020202020204" pitchFamily="34" charset="0"/>
              <a:buChar char="•"/>
            </a:pPr>
            <a:r>
              <a:rPr lang="en-US" sz="2200" dirty="0">
                <a:effectLst/>
                <a:latin typeface="Segoe UI" panose="020B0502040204020203" pitchFamily="34" charset="0"/>
                <a:cs typeface="Segoe UI" panose="020B0502040204020203" pitchFamily="34" charset="0"/>
              </a:rPr>
              <a:t>The Apex Lounge will transform from a vacant property into a center for education, rehearsal, and performance that will serve as a catalyst for reigniting Detroit’s music economy.</a:t>
            </a:r>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692543"/>
            <a:ext cx="2743200" cy="365125"/>
          </a:xfrm>
        </p:spPr>
        <p:txBody>
          <a:bodyPr vert="horz" lIns="91440" tIns="45720" rIns="91440" bIns="45720" rtlCol="0" anchor="ctr">
            <a:normAutofit/>
          </a:bodyPr>
          <a:lstStyle/>
          <a:p>
            <a:pPr>
              <a:spcAft>
                <a:spcPts val="600"/>
              </a:spcAft>
              <a:defRPr/>
            </a:pPr>
            <a:fld id="{D98739E6-45C3-455D-BBBD-6664B58516A6}" type="slidenum">
              <a:rPr lang="en-US" smtClean="0">
                <a:solidFill>
                  <a:prstClr val="black">
                    <a:tint val="75000"/>
                  </a:prstClr>
                </a:solidFill>
                <a:latin typeface="Calibri" panose="020F0502020204030204"/>
              </a:rPr>
              <a:pPr>
                <a:spcAft>
                  <a:spcPts val="600"/>
                </a:spcAft>
                <a:defRPr/>
              </a:pPr>
              <a:t>20</a:t>
            </a:fld>
            <a:endParaRPr lang="en-US" dirty="0">
              <a:solidFill>
                <a:prstClr val="black">
                  <a:tint val="75000"/>
                </a:prstClr>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11" name="Picture 10">
            <a:extLst>
              <a:ext uri="{FF2B5EF4-FFF2-40B4-BE49-F238E27FC236}">
                <a16:creationId xmlns:a16="http://schemas.microsoft.com/office/drawing/2014/main" id="{B76881A1-BDF7-41A5-B035-C3AFD8FE8AAC}"/>
              </a:ext>
            </a:extLst>
          </p:cNvPr>
          <p:cNvPicPr>
            <a:picLocks noChangeAspect="1"/>
          </p:cNvPicPr>
          <p:nvPr/>
        </p:nvPicPr>
        <p:blipFill>
          <a:blip r:embed="rId4"/>
          <a:stretch>
            <a:fillRect/>
          </a:stretch>
        </p:blipFill>
        <p:spPr>
          <a:xfrm>
            <a:off x="6517536" y="2370590"/>
            <a:ext cx="5157071" cy="3429000"/>
          </a:xfrm>
          <a:prstGeom prst="rect">
            <a:avLst/>
          </a:prstGeom>
          <a:ln>
            <a:solidFill>
              <a:schemeClr val="accent2"/>
            </a:solidFill>
          </a:ln>
        </p:spPr>
      </p:pic>
      <p:sp>
        <p:nvSpPr>
          <p:cNvPr id="17" name="TextBox 16">
            <a:extLst>
              <a:ext uri="{FF2B5EF4-FFF2-40B4-BE49-F238E27FC236}">
                <a16:creationId xmlns:a16="http://schemas.microsoft.com/office/drawing/2014/main" id="{BC0F4462-8CF4-4C51-8A31-779F0710B4BB}"/>
              </a:ext>
            </a:extLst>
          </p:cNvPr>
          <p:cNvSpPr txBox="1"/>
          <p:nvPr/>
        </p:nvSpPr>
        <p:spPr>
          <a:xfrm>
            <a:off x="434898" y="6278137"/>
            <a:ext cx="6457074" cy="584775"/>
          </a:xfrm>
          <a:prstGeom prst="rect">
            <a:avLst/>
          </a:prstGeom>
          <a:noFill/>
        </p:spPr>
        <p:txBody>
          <a:bodyPr wrap="square" rtlCol="0">
            <a:spAutoFit/>
          </a:bodyPr>
          <a:lstStyle/>
          <a:p>
            <a:r>
              <a:rPr lang="en-CA" sz="1600" dirty="0">
                <a:solidFill>
                  <a:schemeClr val="bg1">
                    <a:lumMod val="75000"/>
                  </a:schemeClr>
                </a:solidFill>
              </a:rPr>
              <a:t>Image Source: ArtPlace, The Apex Project. </a:t>
            </a:r>
          </a:p>
          <a:p>
            <a:r>
              <a:rPr lang="en-CA" sz="1600" dirty="0">
                <a:solidFill>
                  <a:schemeClr val="bg1">
                    <a:lumMod val="75000"/>
                  </a:schemeClr>
                </a:solidFill>
              </a:rPr>
              <a:t>Photo by Piper Carter </a:t>
            </a:r>
          </a:p>
        </p:txBody>
      </p:sp>
    </p:spTree>
    <p:extLst>
      <p:ext uri="{BB962C8B-B14F-4D97-AF65-F5344CB8AC3E}">
        <p14:creationId xmlns:p14="http://schemas.microsoft.com/office/powerpoint/2010/main" val="356635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1D50CF-E43C-47C7-B0EA-A000F71CAD32}"/>
              </a:ext>
            </a:extLst>
          </p:cNvPr>
          <p:cNvSpPr txBox="1"/>
          <p:nvPr/>
        </p:nvSpPr>
        <p:spPr>
          <a:xfrm>
            <a:off x="551763" y="594492"/>
            <a:ext cx="6201375" cy="38926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dirty="0">
                <a:solidFill>
                  <a:schemeClr val="tx1"/>
                </a:solidFill>
                <a:latin typeface="Segoe UI Semibold" panose="020B0702040204020203" pitchFamily="34" charset="0"/>
                <a:ea typeface="+mj-ea"/>
                <a:cs typeface="Segoe UI Semibold" panose="020B0702040204020203" pitchFamily="34" charset="0"/>
              </a:rPr>
              <a:t>BREAKOUT ROOMS</a:t>
            </a:r>
            <a:r>
              <a:rPr lang="en-US" sz="6600" kern="1200" dirty="0">
                <a:solidFill>
                  <a:schemeClr val="tx1"/>
                </a:solidFill>
                <a:latin typeface="Segoe UI Semibold" panose="020B0702040204020203" pitchFamily="34" charset="0"/>
                <a:ea typeface="+mj-ea"/>
                <a:cs typeface="Segoe UI Semibold" panose="020B0702040204020203" pitchFamily="34" charset="0"/>
              </a:rPr>
              <a:t> </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745460"/>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at">
            <a:extLst>
              <a:ext uri="{FF2B5EF4-FFF2-40B4-BE49-F238E27FC236}">
                <a16:creationId xmlns:a16="http://schemas.microsoft.com/office/drawing/2014/main" id="{3395BF69-1056-4B39-9E5B-F501D165F9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0307" y="1361194"/>
            <a:ext cx="5160613" cy="5160613"/>
          </a:xfrm>
          <a:prstGeom prst="rect">
            <a:avLst/>
          </a:prstGeom>
        </p:spPr>
      </p:pic>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692543"/>
            <a:ext cx="2743200" cy="365125"/>
          </a:xfrm>
        </p:spPr>
        <p:txBody>
          <a:bodyPr vert="horz" lIns="91440" tIns="45720" rIns="91440" bIns="45720" rtlCol="0" anchor="ctr">
            <a:normAutofit/>
          </a:bodyPr>
          <a:lstStyle/>
          <a:p>
            <a:pPr>
              <a:spcAft>
                <a:spcPts val="600"/>
              </a:spcAft>
            </a:pPr>
            <a:fld id="{D98739E6-45C3-455D-BBBD-6664B58516A6}" type="slidenum">
              <a:rPr lang="en-US" smtClean="0"/>
              <a:pPr>
                <a:spcAft>
                  <a:spcPts val="600"/>
                </a:spcAft>
              </a:pPr>
              <a:t>21</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4230857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B64090-AAD1-4F4E-A33F-C197ECE8F8A1}"/>
              </a:ext>
            </a:extLst>
          </p:cNvPr>
          <p:cNvSpPr txBox="1"/>
          <p:nvPr/>
        </p:nvSpPr>
        <p:spPr>
          <a:xfrm>
            <a:off x="427174" y="1209159"/>
            <a:ext cx="5183613"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800" dirty="0">
                <a:latin typeface="Segoe UI Semibold" panose="020B0702040204020203" pitchFamily="34" charset="0"/>
                <a:ea typeface="+mj-ea"/>
                <a:cs typeface="Segoe UI Semibold" panose="020B0702040204020203" pitchFamily="34" charset="0"/>
              </a:rPr>
              <a:t>Discussion Questions</a:t>
            </a:r>
          </a:p>
        </p:txBody>
      </p:sp>
      <p:grpSp>
        <p:nvGrpSpPr>
          <p:cNvPr id="20" name="Group 1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19677"/>
            <a:ext cx="355196" cy="673460"/>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426762"/>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C009A2-2BBE-4941-BA1F-F670831FF8A3}"/>
              </a:ext>
            </a:extLst>
          </p:cNvPr>
          <p:cNvSpPr txBox="1"/>
          <p:nvPr/>
        </p:nvSpPr>
        <p:spPr>
          <a:xfrm>
            <a:off x="194918" y="2361402"/>
            <a:ext cx="5428541" cy="3979585"/>
          </a:xfrm>
          <a:prstGeom prst="rect">
            <a:avLst/>
          </a:prstGeom>
        </p:spPr>
        <p:txBody>
          <a:bodyPr vert="horz" lIns="91440" tIns="45720" rIns="91440" bIns="45720" rtlCol="0" anchor="ctr">
            <a:normAutofit/>
          </a:bodyPr>
          <a:lstStyle/>
          <a:p>
            <a:pPr marL="342900" indent="-228600">
              <a:spcAft>
                <a:spcPts val="600"/>
              </a:spcAft>
              <a:buFont typeface="Arial" panose="020B0604020202020204" pitchFamily="34" charset="0"/>
              <a:buChar char="•"/>
            </a:pPr>
            <a:r>
              <a:rPr lang="en-US" sz="1700" dirty="0">
                <a:latin typeface="Segoe UI" panose="020B0502040204020203" pitchFamily="34" charset="0"/>
                <a:cs typeface="Segoe UI" panose="020B0502040204020203" pitchFamily="34" charset="0"/>
              </a:rPr>
              <a:t>What are the strengths of the county’s arts and cultural landscape from an economic development perspective — both the marquee institutions and those cultural assets that may be less well-known but steady drivers of economic activity?</a:t>
            </a:r>
          </a:p>
          <a:p>
            <a:pPr marL="114300">
              <a:spcAft>
                <a:spcPts val="600"/>
              </a:spcAft>
            </a:pPr>
            <a:endParaRPr lang="en-US" sz="1700" dirty="0">
              <a:latin typeface="Segoe UI" panose="020B0502040204020203" pitchFamily="34" charset="0"/>
              <a:cs typeface="Segoe UI" panose="020B0502040204020203" pitchFamily="34" charset="0"/>
            </a:endParaRPr>
          </a:p>
          <a:p>
            <a:pPr marL="342900" indent="-228600">
              <a:spcAft>
                <a:spcPts val="600"/>
              </a:spcAft>
              <a:buFont typeface="Arial" panose="020B0604020202020204" pitchFamily="34" charset="0"/>
              <a:buChar char="•"/>
            </a:pPr>
            <a:r>
              <a:rPr lang="en-US" sz="1700" dirty="0">
                <a:latin typeface="Segoe UI" panose="020B0502040204020203" pitchFamily="34" charset="0"/>
                <a:cs typeface="Segoe UI" panose="020B0502040204020203" pitchFamily="34" charset="0"/>
              </a:rPr>
              <a:t>How can arts and culture support economic development in your community? </a:t>
            </a:r>
          </a:p>
          <a:p>
            <a:pPr marL="114300">
              <a:spcAft>
                <a:spcPts val="600"/>
              </a:spcAft>
            </a:pPr>
            <a:endParaRPr lang="en-US" sz="1700" dirty="0">
              <a:latin typeface="Segoe UI" panose="020B0502040204020203" pitchFamily="34" charset="0"/>
              <a:cs typeface="Segoe UI" panose="020B0502040204020203" pitchFamily="34" charset="0"/>
            </a:endParaRPr>
          </a:p>
          <a:p>
            <a:pPr marL="342900" indent="-228600">
              <a:spcAft>
                <a:spcPts val="600"/>
              </a:spcAft>
              <a:buFont typeface="Arial" panose="020B0604020202020204" pitchFamily="34" charset="0"/>
              <a:buChar char="•"/>
            </a:pPr>
            <a:r>
              <a:rPr lang="en-US" sz="1700" dirty="0">
                <a:latin typeface="Segoe UI" panose="020B0502040204020203" pitchFamily="34" charset="0"/>
                <a:cs typeface="Segoe UI" panose="020B0502040204020203" pitchFamily="34" charset="0"/>
              </a:rPr>
              <a:t>What are key opportunities for arts and culture to provide jobs, workforce training, income, and to otherwise assist the county’s economic landscape? </a:t>
            </a:r>
          </a:p>
        </p:txBody>
      </p:sp>
      <p:sp>
        <p:nvSpPr>
          <p:cNvPr id="26"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336193"/>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850046"/>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7B706F-B68F-492B-9744-6696FE8DF209}"/>
              </a:ext>
            </a:extLst>
          </p:cNvPr>
          <p:cNvPicPr>
            <a:picLocks noChangeAspect="1"/>
          </p:cNvPicPr>
          <p:nvPr/>
        </p:nvPicPr>
        <p:blipFill rotWithShape="1">
          <a:blip r:embed="rId3"/>
          <a:srcRect l="5376" r="17515" b="2"/>
          <a:stretch/>
        </p:blipFill>
        <p:spPr>
          <a:xfrm>
            <a:off x="5977788" y="1135545"/>
            <a:ext cx="5425410" cy="5259296"/>
          </a:xfrm>
          <a:prstGeom prst="rect">
            <a:avLst/>
          </a:prstGeom>
        </p:spPr>
      </p:pic>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9385070" y="6828433"/>
            <a:ext cx="1055716" cy="365125"/>
          </a:xfrm>
        </p:spPr>
        <p:txBody>
          <a:bodyPr vert="horz" lIns="91440" tIns="45720" rIns="91440" bIns="45720" rtlCol="0" anchor="ctr">
            <a:normAutofit/>
          </a:bodyPr>
          <a:lstStyle/>
          <a:p>
            <a:pPr>
              <a:spcAft>
                <a:spcPts val="600"/>
              </a:spcAft>
              <a:defRPr/>
            </a:pPr>
            <a:fld id="{D98739E6-45C3-455D-BBBD-6664B58516A6}" type="slidenum">
              <a:rPr lang="en-US" smtClean="0">
                <a:solidFill>
                  <a:prstClr val="black">
                    <a:tint val="75000"/>
                  </a:prstClr>
                </a:solidFill>
                <a:latin typeface="Calibri" panose="020F0502020204030204"/>
              </a:rPr>
              <a:pPr>
                <a:spcAft>
                  <a:spcPts val="600"/>
                </a:spcAft>
                <a:defRPr/>
              </a:pPr>
              <a:t>22</a:t>
            </a:fld>
            <a:endParaRPr lang="en-US">
              <a:solidFill>
                <a:prstClr val="black">
                  <a:tint val="75000"/>
                </a:prstClr>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3" name="TextBox 22">
            <a:extLst>
              <a:ext uri="{FF2B5EF4-FFF2-40B4-BE49-F238E27FC236}">
                <a16:creationId xmlns:a16="http://schemas.microsoft.com/office/drawing/2014/main" id="{9C4F2315-8837-4893-8A00-3FA240D1EB35}"/>
              </a:ext>
            </a:extLst>
          </p:cNvPr>
          <p:cNvSpPr txBox="1"/>
          <p:nvPr/>
        </p:nvSpPr>
        <p:spPr>
          <a:xfrm>
            <a:off x="43681" y="6248194"/>
            <a:ext cx="5642128" cy="646331"/>
          </a:xfrm>
          <a:prstGeom prst="rect">
            <a:avLst/>
          </a:prstGeom>
          <a:noFill/>
        </p:spPr>
        <p:txBody>
          <a:bodyPr wrap="square">
            <a:spAutoFit/>
          </a:bodyPr>
          <a:lstStyle/>
          <a:p>
            <a:r>
              <a:rPr lang="en-US" sz="1200" dirty="0">
                <a:solidFill>
                  <a:schemeClr val="bg1">
                    <a:lumMod val="75000"/>
                  </a:schemeClr>
                </a:solidFill>
              </a:rPr>
              <a:t>Image Source: MARYLAND-NATIONAL CAPITAL PARK AND PLANNING COMMISSION. Fairwood Community Park Music Festival / 2019. </a:t>
            </a:r>
          </a:p>
          <a:p>
            <a:r>
              <a:rPr lang="en-US" sz="1200" dirty="0">
                <a:solidFill>
                  <a:schemeClr val="bg1">
                    <a:lumMod val="75000"/>
                  </a:schemeClr>
                </a:solidFill>
              </a:rPr>
              <a:t>Photo By: Khalil Gill</a:t>
            </a:r>
            <a:endParaRPr lang="en-CA" sz="1200" dirty="0">
              <a:solidFill>
                <a:schemeClr val="bg1">
                  <a:lumMod val="75000"/>
                </a:schemeClr>
              </a:solidFill>
            </a:endParaRPr>
          </a:p>
        </p:txBody>
      </p:sp>
    </p:spTree>
    <p:extLst>
      <p:ext uri="{BB962C8B-B14F-4D97-AF65-F5344CB8AC3E}">
        <p14:creationId xmlns:p14="http://schemas.microsoft.com/office/powerpoint/2010/main" val="745224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1D50CF-E43C-47C7-B0EA-A000F71CAD32}"/>
              </a:ext>
            </a:extLst>
          </p:cNvPr>
          <p:cNvSpPr txBox="1"/>
          <p:nvPr/>
        </p:nvSpPr>
        <p:spPr>
          <a:xfrm>
            <a:off x="500380" y="682055"/>
            <a:ext cx="6692827" cy="38926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kern="1200" dirty="0">
                <a:solidFill>
                  <a:schemeClr val="tx1"/>
                </a:solidFill>
                <a:latin typeface="Segoe UI Semibold" panose="020B0702040204020203" pitchFamily="34" charset="0"/>
                <a:ea typeface="+mj-ea"/>
                <a:cs typeface="Segoe UI Semibold" panose="020B0702040204020203" pitchFamily="34" charset="0"/>
              </a:rPr>
              <a:t>REPORT BACK</a:t>
            </a:r>
            <a:endParaRPr lang="en-US" sz="5600" kern="1200" dirty="0">
              <a:solidFill>
                <a:schemeClr val="tx1"/>
              </a:solidFill>
              <a:latin typeface="Segoe UI Semibold" panose="020B0702040204020203" pitchFamily="34" charset="0"/>
              <a:ea typeface="+mj-ea"/>
              <a:cs typeface="Segoe UI Semibold" panose="020B0702040204020203" pitchFamily="34" charset="0"/>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745460"/>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at">
            <a:extLst>
              <a:ext uri="{FF2B5EF4-FFF2-40B4-BE49-F238E27FC236}">
                <a16:creationId xmlns:a16="http://schemas.microsoft.com/office/drawing/2014/main" id="{3395BF69-1056-4B39-9E5B-F501D165F9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6825" y="1361194"/>
            <a:ext cx="5160613" cy="5160613"/>
          </a:xfrm>
          <a:prstGeom prst="rect">
            <a:avLst/>
          </a:prstGeom>
        </p:spPr>
      </p:pic>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692543"/>
            <a:ext cx="2743200" cy="365125"/>
          </a:xfrm>
        </p:spPr>
        <p:txBody>
          <a:bodyPr vert="horz" lIns="91440" tIns="45720" rIns="91440" bIns="45720" rtlCol="0" anchor="ctr">
            <a:normAutofit/>
          </a:bodyPr>
          <a:lstStyle/>
          <a:p>
            <a:pPr>
              <a:spcAft>
                <a:spcPts val="600"/>
              </a:spcAft>
            </a:pPr>
            <a:fld id="{D98739E6-45C3-455D-BBBD-6664B58516A6}" type="slidenum">
              <a:rPr lang="en-US" smtClean="0"/>
              <a:pPr>
                <a:spcAft>
                  <a:spcPts val="600"/>
                </a:spcAft>
              </a:pPr>
              <a:t>23</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2241184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24737-0D5B-4DF6-9B40-4D9192F65D43}"/>
              </a:ext>
            </a:extLst>
          </p:cNvPr>
          <p:cNvSpPr>
            <a:spLocks noGrp="1"/>
          </p:cNvSpPr>
          <p:nvPr>
            <p:ph type="sldNum" sz="quarter" idx="12"/>
          </p:nvPr>
        </p:nvSpPr>
        <p:spPr/>
        <p:txBody>
          <a:bodyPr/>
          <a:lstStyle/>
          <a:p>
            <a:fld id="{D98739E6-45C3-455D-BBBD-6664B58516A6}" type="slidenum">
              <a:rPr lang="en-US" smtClean="0"/>
              <a:t>24</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708768CC-C872-40F7-9372-473545D09F8B}"/>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6" name="TextBox 5">
            <a:extLst>
              <a:ext uri="{FF2B5EF4-FFF2-40B4-BE49-F238E27FC236}">
                <a16:creationId xmlns:a16="http://schemas.microsoft.com/office/drawing/2014/main" id="{86437563-0952-DE44-A52C-EF5539C364CA}"/>
              </a:ext>
            </a:extLst>
          </p:cNvPr>
          <p:cNvSpPr txBox="1"/>
          <p:nvPr/>
        </p:nvSpPr>
        <p:spPr>
          <a:xfrm>
            <a:off x="3378069" y="781234"/>
            <a:ext cx="10772776" cy="1739964"/>
          </a:xfrm>
          <a:prstGeom prst="rect">
            <a:avLst/>
          </a:prstGeom>
          <a:noFill/>
        </p:spPr>
        <p:txBody>
          <a:bodyPr wrap="square" lIns="91440" tIns="45720" rIns="91440" bIns="45720" rtlCol="0" anchor="t">
            <a:spAutoFit/>
          </a:bodyPr>
          <a:lstStyle/>
          <a:p>
            <a:pPr algn="ctr">
              <a:lnSpc>
                <a:spcPct val="150000"/>
              </a:lnSpc>
            </a:pPr>
            <a:r>
              <a:rPr lang="en-US" sz="8000" b="1" dirty="0">
                <a:solidFill>
                  <a:srgbClr val="000000"/>
                </a:solidFill>
                <a:latin typeface="Segoe UI Semilight"/>
                <a:cs typeface="Segoe UI Semilight"/>
              </a:rPr>
              <a:t>Q</a:t>
            </a:r>
            <a:r>
              <a:rPr lang="en-US" sz="8000" b="1" dirty="0">
                <a:solidFill>
                  <a:srgbClr val="DE713E"/>
                </a:solidFill>
                <a:latin typeface="Segoe UI Semilight"/>
                <a:cs typeface="Segoe UI Semilight"/>
              </a:rPr>
              <a:t>&amp;A </a:t>
            </a:r>
            <a:endParaRPr lang="en-US" sz="8000" b="1" i="1" dirty="0">
              <a:solidFill>
                <a:srgbClr val="DE713E"/>
              </a:solidFill>
              <a:cs typeface="Calibri" panose="020F0502020204030204"/>
            </a:endParaRPr>
          </a:p>
        </p:txBody>
      </p:sp>
      <p:sp>
        <p:nvSpPr>
          <p:cNvPr id="7" name="TextBox 6">
            <a:extLst>
              <a:ext uri="{FF2B5EF4-FFF2-40B4-BE49-F238E27FC236}">
                <a16:creationId xmlns:a16="http://schemas.microsoft.com/office/drawing/2014/main" id="{86437563-0952-DE44-A52C-EF5539C364CA}"/>
              </a:ext>
            </a:extLst>
          </p:cNvPr>
          <p:cNvSpPr txBox="1"/>
          <p:nvPr/>
        </p:nvSpPr>
        <p:spPr>
          <a:xfrm>
            <a:off x="5966376" y="2120526"/>
            <a:ext cx="5883358" cy="4101636"/>
          </a:xfrm>
          <a:prstGeom prst="rect">
            <a:avLst/>
          </a:prstGeom>
          <a:noFill/>
        </p:spPr>
        <p:txBody>
          <a:bodyPr wrap="square" lIns="91440" tIns="45720" rIns="91440" bIns="45720" rtlCol="0" anchor="t">
            <a:spAutoFit/>
          </a:bodyPr>
          <a:lstStyle/>
          <a:p>
            <a:pPr>
              <a:lnSpc>
                <a:spcPct val="150000"/>
              </a:lnSpc>
            </a:pPr>
            <a:endParaRPr lang="en-US" dirty="0">
              <a:solidFill>
                <a:srgbClr val="000000"/>
              </a:solidFill>
              <a:latin typeface="Segoe UI Semilight"/>
              <a:cs typeface="Segoe UI Semilight"/>
            </a:endParaRPr>
          </a:p>
          <a:p>
            <a:pPr algn="ctr">
              <a:lnSpc>
                <a:spcPct val="150000"/>
              </a:lnSpc>
            </a:pPr>
            <a:r>
              <a:rPr lang="en-US" sz="4000" i="1" dirty="0">
                <a:solidFill>
                  <a:srgbClr val="000000"/>
                </a:solidFill>
                <a:latin typeface="Segoe UI Semilight"/>
                <a:cs typeface="Segoe UI Semilight"/>
              </a:rPr>
              <a:t>Please take yourself off mute and/or enter your questions in the chat box now. </a:t>
            </a:r>
            <a:endParaRPr lang="en-US" sz="4000" i="1" dirty="0">
              <a:cs typeface="Calibri" panose="020F0502020204030204"/>
            </a:endParaRPr>
          </a:p>
        </p:txBody>
      </p:sp>
      <p:pic>
        <p:nvPicPr>
          <p:cNvPr id="5" name="Picture 4">
            <a:extLst>
              <a:ext uri="{FF2B5EF4-FFF2-40B4-BE49-F238E27FC236}">
                <a16:creationId xmlns:a16="http://schemas.microsoft.com/office/drawing/2014/main" id="{5641E5CC-D20E-4C8F-87C0-E6D84E1FD075}"/>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p:blipFill>
        <p:spPr>
          <a:xfrm>
            <a:off x="0" y="336192"/>
            <a:ext cx="5031556" cy="6521808"/>
          </a:xfrm>
          <a:prstGeom prst="rect">
            <a:avLst/>
          </a:prstGeom>
        </p:spPr>
      </p:pic>
      <p:sp>
        <p:nvSpPr>
          <p:cNvPr id="9" name="TextBox 8">
            <a:extLst>
              <a:ext uri="{FF2B5EF4-FFF2-40B4-BE49-F238E27FC236}">
                <a16:creationId xmlns:a16="http://schemas.microsoft.com/office/drawing/2014/main" id="{E8A6493C-C5DB-4AF4-BC33-EB0284C5349E}"/>
              </a:ext>
            </a:extLst>
          </p:cNvPr>
          <p:cNvSpPr txBox="1"/>
          <p:nvPr/>
        </p:nvSpPr>
        <p:spPr>
          <a:xfrm>
            <a:off x="5257800" y="6356350"/>
            <a:ext cx="6096000" cy="415498"/>
          </a:xfrm>
          <a:prstGeom prst="rect">
            <a:avLst/>
          </a:prstGeom>
          <a:noFill/>
        </p:spPr>
        <p:txBody>
          <a:bodyPr wrap="square" rtlCol="0">
            <a:spAutoFit/>
          </a:bodyPr>
          <a:lstStyle/>
          <a:p>
            <a:r>
              <a:rPr lang="en-US" sz="1050" i="1" dirty="0">
                <a:solidFill>
                  <a:schemeClr val="bg1">
                    <a:lumMod val="75000"/>
                  </a:schemeClr>
                </a:solidFill>
                <a:latin typeface="Segoe UI Light" panose="020B0502040204020203" pitchFamily="34" charset="0"/>
              </a:rPr>
              <a:t>Image source: M-NCPPC, Department of Parks and Recreation, Prince George's County,  </a:t>
            </a:r>
          </a:p>
          <a:p>
            <a:r>
              <a:rPr lang="en-US" sz="1050" i="1" dirty="0">
                <a:solidFill>
                  <a:schemeClr val="bg1">
                    <a:lumMod val="75000"/>
                  </a:schemeClr>
                </a:solidFill>
                <a:latin typeface="Segoe UI Light" panose="020B0502040204020203" pitchFamily="34" charset="0"/>
              </a:rPr>
              <a:t>Photographer -Claude Langley Jr. </a:t>
            </a:r>
          </a:p>
        </p:txBody>
      </p:sp>
    </p:spTree>
    <p:extLst>
      <p:ext uri="{BB962C8B-B14F-4D97-AF65-F5344CB8AC3E}">
        <p14:creationId xmlns:p14="http://schemas.microsoft.com/office/powerpoint/2010/main" val="3107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FA9FA2-CB9E-4736-9ADC-A1EB230803BF}"/>
              </a:ext>
            </a:extLst>
          </p:cNvPr>
          <p:cNvPicPr>
            <a:picLocks noChangeAspect="1"/>
          </p:cNvPicPr>
          <p:nvPr/>
        </p:nvPicPr>
        <p:blipFill rotWithShape="1">
          <a:blip r:embed="rId3">
            <a:alphaModFix/>
          </a:blip>
          <a:srcRect l="12204" r="25794"/>
          <a:stretch/>
        </p:blipFill>
        <p:spPr>
          <a:xfrm>
            <a:off x="5627850" y="336192"/>
            <a:ext cx="6394152" cy="6858000"/>
          </a:xfrm>
          <a:prstGeom prst="rect">
            <a:avLst/>
          </a:prstGeom>
        </p:spPr>
      </p:pic>
      <p:pic>
        <p:nvPicPr>
          <p:cNvPr id="27" name="Picture 2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336193"/>
            <a:ext cx="12192000" cy="6858000"/>
          </a:xfrm>
          <a:prstGeom prst="rect">
            <a:avLst/>
          </a:prstGeom>
        </p:spPr>
      </p:pic>
      <p:sp>
        <p:nvSpPr>
          <p:cNvPr id="10" name="TextBox 9">
            <a:extLst>
              <a:ext uri="{FF2B5EF4-FFF2-40B4-BE49-F238E27FC236}">
                <a16:creationId xmlns:a16="http://schemas.microsoft.com/office/drawing/2014/main" id="{D6AFFD42-251D-421E-B767-65B25B27A28A}"/>
              </a:ext>
            </a:extLst>
          </p:cNvPr>
          <p:cNvSpPr txBox="1"/>
          <p:nvPr/>
        </p:nvSpPr>
        <p:spPr>
          <a:xfrm>
            <a:off x="258898" y="551885"/>
            <a:ext cx="5837102" cy="1311664"/>
          </a:xfrm>
          <a:prstGeom prst="rect">
            <a:avLst/>
          </a:prstGeom>
        </p:spPr>
        <p:txBody>
          <a:bodyPr vert="horz" lIns="91440" tIns="45720" rIns="91440" bIns="45720" rtlCol="0" anchor="ctr" anchorCtr="0">
            <a:noAutofit/>
          </a:bodyPr>
          <a:lstStyle/>
          <a:p>
            <a:pPr>
              <a:lnSpc>
                <a:spcPct val="90000"/>
              </a:lnSpc>
              <a:spcBef>
                <a:spcPct val="0"/>
              </a:spcBef>
              <a:spcAft>
                <a:spcPts val="600"/>
              </a:spcAft>
            </a:pPr>
            <a:r>
              <a:rPr lang="en-US" sz="6600" b="1" dirty="0">
                <a:latin typeface="+mj-lt"/>
                <a:ea typeface="+mj-ea"/>
                <a:cs typeface="+mj-cs"/>
              </a:rPr>
              <a:t>WHAT’S </a:t>
            </a:r>
            <a:r>
              <a:rPr lang="en-US" sz="6600" b="1" dirty="0">
                <a:latin typeface="Segoe UI Semibold" panose="020B0702040204020203" pitchFamily="34" charset="0"/>
                <a:ea typeface="+mj-ea"/>
                <a:cs typeface="Segoe UI Semibold" panose="020B0702040204020203" pitchFamily="34" charset="0"/>
              </a:rPr>
              <a:t>NEXT</a:t>
            </a:r>
            <a:r>
              <a:rPr lang="en-US" sz="6600" b="1" dirty="0">
                <a:latin typeface="+mj-lt"/>
                <a:ea typeface="+mj-ea"/>
                <a:cs typeface="+mj-cs"/>
              </a:rPr>
              <a:t>?</a:t>
            </a:r>
          </a:p>
        </p:txBody>
      </p:sp>
      <p:sp>
        <p:nvSpPr>
          <p:cNvPr id="12" name="Rectangle 11">
            <a:extLst>
              <a:ext uri="{FF2B5EF4-FFF2-40B4-BE49-F238E27FC236}">
                <a16:creationId xmlns:a16="http://schemas.microsoft.com/office/drawing/2014/main" id="{24604ECC-DFEC-4BE0-95EF-90AC78B2F861}"/>
              </a:ext>
            </a:extLst>
          </p:cNvPr>
          <p:cNvSpPr/>
          <p:nvPr/>
        </p:nvSpPr>
        <p:spPr>
          <a:xfrm>
            <a:off x="-104625" y="1795245"/>
            <a:ext cx="6222251" cy="4510870"/>
          </a:xfrm>
          <a:prstGeom prst="rect">
            <a:avLst/>
          </a:prstGeom>
        </p:spPr>
        <p:txBody>
          <a:bodyPr vert="horz" lIns="91440" tIns="45720" rIns="91440" bIns="45720" rtlCol="0" anchor="ctr">
            <a:noAutofit/>
          </a:bodyPr>
          <a:lstStyle/>
          <a:p>
            <a:pPr marL="514350" indent="-228600">
              <a:lnSpc>
                <a:spcPct val="90000"/>
              </a:lnSpc>
              <a:spcAft>
                <a:spcPts val="600"/>
              </a:spcAft>
              <a:buFont typeface="Arial" panose="020B0604020202020204" pitchFamily="34" charset="0"/>
              <a:buChar char="•"/>
            </a:pPr>
            <a:r>
              <a:rPr lang="en-US" sz="2000" dirty="0">
                <a:solidFill>
                  <a:srgbClr val="000000"/>
                </a:solidFill>
                <a:latin typeface="Segoe UI" panose="020B0502040204020203" pitchFamily="34" charset="0"/>
                <a:cs typeface="Segoe UI" panose="020B0502040204020203" pitchFamily="34" charset="0"/>
              </a:rPr>
              <a:t>Take and promote the cultural participation survey:</a:t>
            </a:r>
            <a:br>
              <a:rPr lang="en-US" sz="2000" dirty="0">
                <a:solidFill>
                  <a:srgbClr val="000000"/>
                </a:solidFill>
                <a:latin typeface="Segoe UI" panose="020B0502040204020203" pitchFamily="34" charset="0"/>
                <a:cs typeface="Segoe UI" panose="020B0502040204020203" pitchFamily="34" charset="0"/>
              </a:rPr>
            </a:br>
            <a:r>
              <a:rPr lang="en-US" sz="2000" u="sng" dirty="0">
                <a:solidFill>
                  <a:srgbClr val="000000"/>
                </a:solidFill>
                <a:latin typeface="Segoe UI" panose="020B0502040204020203" pitchFamily="34" charset="0"/>
                <a:cs typeface="Segoe UI" panose="020B0502040204020203" pitchFamily="34" charset="0"/>
                <a:hlinkClick r:id="rId5"/>
              </a:rPr>
              <a:t>https://www.surveymonkey.com/r/PGCCAStudy</a:t>
            </a:r>
            <a:endParaRPr lang="en-US" sz="2000" u="sng" dirty="0">
              <a:solidFill>
                <a:srgbClr val="000000"/>
              </a:solidFill>
              <a:latin typeface="Segoe UI" panose="020B0502040204020203" pitchFamily="34" charset="0"/>
              <a:cs typeface="Segoe UI" panose="020B0502040204020203" pitchFamily="34" charset="0"/>
            </a:endParaRPr>
          </a:p>
          <a:p>
            <a:pPr marL="514350" indent="-228600">
              <a:lnSpc>
                <a:spcPct val="90000"/>
              </a:lnSpc>
              <a:spcAft>
                <a:spcPts val="600"/>
              </a:spcAft>
              <a:buFont typeface="Arial" panose="020B0604020202020204" pitchFamily="34" charset="0"/>
              <a:buChar char="•"/>
            </a:pPr>
            <a:endParaRPr lang="en-US" sz="2000" dirty="0">
              <a:solidFill>
                <a:srgbClr val="000000"/>
              </a:solidFill>
              <a:latin typeface="Segoe UI" panose="020B0502040204020203" pitchFamily="34" charset="0"/>
              <a:cs typeface="Segoe UI" panose="020B0502040204020203" pitchFamily="34" charset="0"/>
            </a:endParaRPr>
          </a:p>
          <a:p>
            <a:pPr marL="514350" indent="-228600">
              <a:lnSpc>
                <a:spcPct val="90000"/>
              </a:lnSpc>
              <a:spcAft>
                <a:spcPts val="600"/>
              </a:spcAft>
              <a:buFont typeface="Arial" panose="020B0604020202020204" pitchFamily="34" charset="0"/>
              <a:buChar char="•"/>
            </a:pPr>
            <a:r>
              <a:rPr lang="en-US" sz="2000" dirty="0">
                <a:solidFill>
                  <a:srgbClr val="000000"/>
                </a:solidFill>
                <a:latin typeface="Segoe UI" panose="020B0502040204020203" pitchFamily="34" charset="0"/>
                <a:cs typeface="Segoe UI" panose="020B0502040204020203" pitchFamily="34" charset="0"/>
              </a:rPr>
              <a:t>Go to </a:t>
            </a:r>
            <a:r>
              <a:rPr lang="en-US" sz="2000" dirty="0">
                <a:solidFill>
                  <a:srgbClr val="000000"/>
                </a:solidFill>
                <a:latin typeface="Segoe UI" panose="020B0502040204020203" pitchFamily="34" charset="0"/>
                <a:cs typeface="Segoe UI" panose="020B0502040204020203" pitchFamily="34" charset="0"/>
                <a:hlinkClick r:id="rId6"/>
              </a:rPr>
              <a:t>http://www.mncppc.org/4860/Cultural-Arts-Study</a:t>
            </a:r>
            <a:r>
              <a:rPr lang="en-US" sz="2000" dirty="0">
                <a:solidFill>
                  <a:srgbClr val="000000"/>
                </a:solidFill>
                <a:latin typeface="Segoe UI" panose="020B0502040204020203" pitchFamily="34" charset="0"/>
                <a:cs typeface="Segoe UI" panose="020B0502040204020203" pitchFamily="34" charset="0"/>
              </a:rPr>
              <a:t> to follow the process </a:t>
            </a:r>
          </a:p>
          <a:p>
            <a:pPr marL="514350" indent="-228600">
              <a:lnSpc>
                <a:spcPct val="90000"/>
              </a:lnSpc>
              <a:spcAft>
                <a:spcPts val="600"/>
              </a:spcAft>
              <a:buFont typeface="Arial" panose="020B0604020202020204" pitchFamily="34" charset="0"/>
              <a:buChar char="•"/>
            </a:pPr>
            <a:endParaRPr lang="en-US" sz="2000" dirty="0">
              <a:solidFill>
                <a:srgbClr val="000000"/>
              </a:solidFill>
              <a:latin typeface="Segoe UI" panose="020B0502040204020203" pitchFamily="34" charset="0"/>
              <a:cs typeface="Segoe UI" panose="020B0502040204020203" pitchFamily="34" charset="0"/>
            </a:endParaRPr>
          </a:p>
          <a:p>
            <a:pPr marL="514350" indent="-228600">
              <a:lnSpc>
                <a:spcPct val="90000"/>
              </a:lnSpc>
              <a:spcAft>
                <a:spcPts val="600"/>
              </a:spcAft>
              <a:buFont typeface="Arial" panose="020B0604020202020204" pitchFamily="34" charset="0"/>
              <a:buChar char="•"/>
            </a:pPr>
            <a:r>
              <a:rPr lang="en-US" sz="2000" b="1" dirty="0">
                <a:solidFill>
                  <a:srgbClr val="000000"/>
                </a:solidFill>
                <a:latin typeface="Segoe UI" panose="020B0502040204020203" pitchFamily="34" charset="0"/>
                <a:cs typeface="Segoe UI" panose="020B0502040204020203" pitchFamily="34" charset="0"/>
              </a:rPr>
              <a:t>Volunteer</a:t>
            </a:r>
            <a:r>
              <a:rPr lang="en-US" sz="2000" dirty="0">
                <a:solidFill>
                  <a:srgbClr val="000000"/>
                </a:solidFill>
                <a:latin typeface="Segoe UI" panose="020B0502040204020203" pitchFamily="34" charset="0"/>
                <a:cs typeface="Segoe UI" panose="020B0502040204020203" pitchFamily="34" charset="0"/>
              </a:rPr>
              <a:t> to host </a:t>
            </a:r>
            <a:r>
              <a:rPr lang="en-US" sz="2000" b="1" dirty="0">
                <a:solidFill>
                  <a:srgbClr val="000000"/>
                </a:solidFill>
                <a:latin typeface="Segoe UI" panose="020B0502040204020203" pitchFamily="34" charset="0"/>
                <a:cs typeface="Segoe UI" panose="020B0502040204020203" pitchFamily="34" charset="0"/>
              </a:rPr>
              <a:t>Community Culture Circles </a:t>
            </a:r>
            <a:r>
              <a:rPr lang="en-US" sz="2000" dirty="0">
                <a:solidFill>
                  <a:srgbClr val="000000"/>
                </a:solidFill>
                <a:latin typeface="Segoe UI" panose="020B0502040204020203" pitchFamily="34" charset="0"/>
                <a:cs typeface="Segoe UI" panose="020B0502040204020203" pitchFamily="34" charset="0"/>
              </a:rPr>
              <a:t> conversations with friends and family about the ways they are, and would like to, experience arts and culture in Prince George’s County</a:t>
            </a:r>
          </a:p>
          <a:p>
            <a:pPr marL="514350" indent="-228600">
              <a:lnSpc>
                <a:spcPct val="90000"/>
              </a:lnSpc>
              <a:spcAft>
                <a:spcPts val="600"/>
              </a:spcAft>
              <a:buFont typeface="Arial" panose="020B0604020202020204" pitchFamily="34" charset="0"/>
              <a:buChar char="•"/>
            </a:pPr>
            <a:endParaRPr lang="en-US" sz="2000" dirty="0">
              <a:solidFill>
                <a:srgbClr val="000000"/>
              </a:solidFill>
              <a:latin typeface="Segoe UI" panose="020B0502040204020203" pitchFamily="34" charset="0"/>
              <a:cs typeface="Segoe UI" panose="020B0502040204020203" pitchFamily="34" charset="0"/>
            </a:endParaRPr>
          </a:p>
          <a:p>
            <a:pPr marL="514350" indent="-228600">
              <a:lnSpc>
                <a:spcPct val="90000"/>
              </a:lnSpc>
              <a:spcAft>
                <a:spcPts val="600"/>
              </a:spcAft>
              <a:buFont typeface="Arial" panose="020B0604020202020204" pitchFamily="34" charset="0"/>
              <a:buChar char="•"/>
            </a:pPr>
            <a:r>
              <a:rPr lang="en-US" sz="2000" dirty="0">
                <a:solidFill>
                  <a:srgbClr val="000000"/>
                </a:solidFill>
                <a:latin typeface="Segoe UI" panose="020B0502040204020203" pitchFamily="34" charset="0"/>
                <a:cs typeface="Segoe UI" panose="020B0502040204020203" pitchFamily="34" charset="0"/>
              </a:rPr>
              <a:t>Spread the word to </a:t>
            </a:r>
            <a:r>
              <a:rPr lang="en-US" sz="2000" b="1" dirty="0">
                <a:solidFill>
                  <a:srgbClr val="000000"/>
                </a:solidFill>
                <a:latin typeface="Segoe UI" panose="020B0502040204020203" pitchFamily="34" charset="0"/>
                <a:cs typeface="Segoe UI" panose="020B0502040204020203" pitchFamily="34" charset="0"/>
              </a:rPr>
              <a:t>everyone</a:t>
            </a:r>
            <a:r>
              <a:rPr lang="en-US" sz="2000" dirty="0">
                <a:solidFill>
                  <a:srgbClr val="000000"/>
                </a:solidFill>
                <a:latin typeface="Segoe UI" panose="020B0502040204020203" pitchFamily="34" charset="0"/>
                <a:cs typeface="Segoe UI" panose="020B0502040204020203" pitchFamily="34" charset="0"/>
              </a:rPr>
              <a:t> in </a:t>
            </a:r>
            <a:r>
              <a:rPr lang="en-US" sz="2000" b="1" dirty="0">
                <a:solidFill>
                  <a:srgbClr val="000000"/>
                </a:solidFill>
                <a:latin typeface="Segoe UI" panose="020B0502040204020203" pitchFamily="34" charset="0"/>
                <a:cs typeface="Segoe UI" panose="020B0502040204020203" pitchFamily="34" charset="0"/>
              </a:rPr>
              <a:t>YOUR community</a:t>
            </a:r>
            <a:r>
              <a:rPr lang="en-US" sz="2000" dirty="0">
                <a:solidFill>
                  <a:srgbClr val="000000"/>
                </a:solidFill>
                <a:latin typeface="Segoe UI" panose="020B0502040204020203" pitchFamily="34" charset="0"/>
                <a:cs typeface="Segoe UI" panose="020B0502040204020203" pitchFamily="34" charset="0"/>
              </a:rPr>
              <a:t>!</a:t>
            </a:r>
          </a:p>
        </p:txBody>
      </p:sp>
      <p:sp>
        <p:nvSpPr>
          <p:cNvPr id="4" name="Slide Number Placeholder 3">
            <a:extLst>
              <a:ext uri="{FF2B5EF4-FFF2-40B4-BE49-F238E27FC236}">
                <a16:creationId xmlns:a16="http://schemas.microsoft.com/office/drawing/2014/main" id="{8167FE44-CD85-405B-92B3-FDA0A3431B59}"/>
              </a:ext>
            </a:extLst>
          </p:cNvPr>
          <p:cNvSpPr>
            <a:spLocks noGrp="1"/>
          </p:cNvSpPr>
          <p:nvPr>
            <p:ph type="sldNum" sz="quarter" idx="12"/>
          </p:nvPr>
        </p:nvSpPr>
        <p:spPr>
          <a:xfrm>
            <a:off x="10825930" y="6559895"/>
            <a:ext cx="570728" cy="314067"/>
          </a:xfrm>
        </p:spPr>
        <p:txBody>
          <a:bodyPr vert="horz" lIns="91440" tIns="45720" rIns="91440" bIns="45720" rtlCol="0" anchor="ctr">
            <a:normAutofit/>
          </a:bodyPr>
          <a:lstStyle/>
          <a:p>
            <a:pPr>
              <a:spcAft>
                <a:spcPts val="600"/>
              </a:spcAft>
              <a:defRPr/>
            </a:pPr>
            <a:fld id="{D98739E6-45C3-455D-BBBD-6664B58516A6}" type="slidenum">
              <a:rPr lang="en-US" sz="1100">
                <a:solidFill>
                  <a:srgbClr val="FFFFFF"/>
                </a:solidFill>
                <a:latin typeface="Calibri" panose="020F0502020204030204"/>
              </a:rPr>
              <a:pPr>
                <a:spcAft>
                  <a:spcPts val="600"/>
                </a:spcAft>
                <a:defRPr/>
              </a:pPr>
              <a:t>25</a:t>
            </a:fld>
            <a:endParaRPr lang="en-US" sz="1100">
              <a:solidFill>
                <a:srgbClr val="FFFFFF"/>
              </a:solidFill>
              <a:latin typeface="Calibri" panose="020F0502020204030204"/>
            </a:endParaRPr>
          </a:p>
        </p:txBody>
      </p:sp>
      <p:pic>
        <p:nvPicPr>
          <p:cNvPr id="7" name="Picture 6" descr="A picture containing mountain, blurry, person, wave&#10;&#10;Description automatically generated">
            <a:extLst>
              <a:ext uri="{FF2B5EF4-FFF2-40B4-BE49-F238E27FC236}">
                <a16:creationId xmlns:a16="http://schemas.microsoft.com/office/drawing/2014/main" id="{A332AC3C-8BDE-45D8-B308-573A6790DE20}"/>
              </a:ext>
            </a:extLst>
          </p:cNvPr>
          <p:cNvPicPr>
            <a:picLocks noChangeAspect="1"/>
          </p:cNvPicPr>
          <p:nvPr/>
        </p:nvPicPr>
        <p:blipFill rotWithShape="1">
          <a:blip r:embed="rId7">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6" name="TextBox 15">
            <a:extLst>
              <a:ext uri="{FF2B5EF4-FFF2-40B4-BE49-F238E27FC236}">
                <a16:creationId xmlns:a16="http://schemas.microsoft.com/office/drawing/2014/main" id="{3AC04AA6-87B3-42A0-B73D-2F2C8E6892B9}"/>
              </a:ext>
            </a:extLst>
          </p:cNvPr>
          <p:cNvSpPr txBox="1"/>
          <p:nvPr/>
        </p:nvSpPr>
        <p:spPr>
          <a:xfrm>
            <a:off x="169998" y="6521807"/>
            <a:ext cx="6216650" cy="553998"/>
          </a:xfrm>
          <a:prstGeom prst="rect">
            <a:avLst/>
          </a:prstGeom>
          <a:noFill/>
        </p:spPr>
        <p:txBody>
          <a:bodyPr wrap="square">
            <a:spAutoFit/>
          </a:bodyPr>
          <a:lstStyle/>
          <a:p>
            <a:r>
              <a:rPr lang="en-US" sz="1500" dirty="0">
                <a:solidFill>
                  <a:schemeClr val="bg1">
                    <a:lumMod val="75000"/>
                  </a:schemeClr>
                </a:solidFill>
              </a:rPr>
              <a:t>Image Source: M-NCPPC, Department of Parks and Recreation, Prince George's County. AFRICAN AMERICAN AVIATORS TOUR. Photo By: Khalil Gill</a:t>
            </a:r>
            <a:endParaRPr lang="en-CA" sz="1500" dirty="0">
              <a:solidFill>
                <a:schemeClr val="bg1">
                  <a:lumMod val="75000"/>
                </a:schemeClr>
              </a:solidFill>
            </a:endParaRPr>
          </a:p>
        </p:txBody>
      </p:sp>
    </p:spTree>
    <p:extLst>
      <p:ext uri="{BB962C8B-B14F-4D97-AF65-F5344CB8AC3E}">
        <p14:creationId xmlns:p14="http://schemas.microsoft.com/office/powerpoint/2010/main" val="3242415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iagram&#10;&#10;Description automatically generated">
            <a:extLst>
              <a:ext uri="{FF2B5EF4-FFF2-40B4-BE49-F238E27FC236}">
                <a16:creationId xmlns:a16="http://schemas.microsoft.com/office/drawing/2014/main" id="{ECC0D534-C43F-48FF-A544-E3A614BF73DF}"/>
              </a:ext>
            </a:extLst>
          </p:cNvPr>
          <p:cNvPicPr>
            <a:picLocks noChangeAspect="1"/>
          </p:cNvPicPr>
          <p:nvPr/>
        </p:nvPicPr>
        <p:blipFill>
          <a:blip r:embed="rId3"/>
          <a:stretch>
            <a:fillRect/>
          </a:stretch>
        </p:blipFill>
        <p:spPr>
          <a:xfrm>
            <a:off x="206555" y="368781"/>
            <a:ext cx="3994029" cy="1243338"/>
          </a:xfrm>
          <a:prstGeom prst="rect">
            <a:avLst/>
          </a:prstGeom>
        </p:spPr>
      </p:pic>
      <p:pic>
        <p:nvPicPr>
          <p:cNvPr id="8" name="Picture 7" descr="A group of people sitting at a desk&#10;&#10;Description automatically generated">
            <a:extLst>
              <a:ext uri="{FF2B5EF4-FFF2-40B4-BE49-F238E27FC236}">
                <a16:creationId xmlns:a16="http://schemas.microsoft.com/office/drawing/2014/main" id="{3D5DA166-1457-46C2-B0C8-1D540ADEBE19}"/>
              </a:ext>
            </a:extLst>
          </p:cNvPr>
          <p:cNvPicPr>
            <a:picLocks noChangeAspect="1"/>
          </p:cNvPicPr>
          <p:nvPr/>
        </p:nvPicPr>
        <p:blipFill rotWithShape="1">
          <a:blip r:embed="rId4">
            <a:alphaModFix amt="15000"/>
            <a:extLst>
              <a:ext uri="{28A0092B-C50C-407E-A947-70E740481C1C}">
                <a14:useLocalDpi xmlns:a14="http://schemas.microsoft.com/office/drawing/2010/main" val="0"/>
              </a:ext>
            </a:extLst>
          </a:blip>
          <a:srcRect b="7633"/>
          <a:stretch/>
        </p:blipFill>
        <p:spPr>
          <a:xfrm>
            <a:off x="0" y="336192"/>
            <a:ext cx="12191998" cy="6521808"/>
          </a:xfrm>
          <a:prstGeom prst="rect">
            <a:avLst/>
          </a:prstGeom>
        </p:spPr>
      </p:pic>
      <p:sp>
        <p:nvSpPr>
          <p:cNvPr id="4" name="Slide Number Placeholder 3">
            <a:extLst>
              <a:ext uri="{FF2B5EF4-FFF2-40B4-BE49-F238E27FC236}">
                <a16:creationId xmlns:a16="http://schemas.microsoft.com/office/drawing/2014/main" id="{8167FE44-CD85-405B-92B3-FDA0A3431B59}"/>
              </a:ext>
            </a:extLst>
          </p:cNvPr>
          <p:cNvSpPr>
            <a:spLocks noGrp="1"/>
          </p:cNvSpPr>
          <p:nvPr>
            <p:ph type="sldNum" sz="quarter" idx="12"/>
          </p:nvPr>
        </p:nvSpPr>
        <p:spPr/>
        <p:txBody>
          <a:bodyPr/>
          <a:lstStyle/>
          <a:p>
            <a:fld id="{D98739E6-45C3-455D-BBBD-6664B58516A6}" type="slidenum">
              <a:rPr lang="en-US" smtClean="0"/>
              <a:t>26</a:t>
            </a:fld>
            <a:endParaRPr lang="en-US"/>
          </a:p>
        </p:txBody>
      </p:sp>
      <p:sp>
        <p:nvSpPr>
          <p:cNvPr id="6" name="TextBox 5">
            <a:extLst>
              <a:ext uri="{FF2B5EF4-FFF2-40B4-BE49-F238E27FC236}">
                <a16:creationId xmlns:a16="http://schemas.microsoft.com/office/drawing/2014/main" id="{9C26250C-4BAB-424F-ACE6-BBBDE5F9E82C}"/>
              </a:ext>
            </a:extLst>
          </p:cNvPr>
          <p:cNvSpPr txBox="1"/>
          <p:nvPr/>
        </p:nvSpPr>
        <p:spPr>
          <a:xfrm>
            <a:off x="3938367" y="2306008"/>
            <a:ext cx="37927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Segoe UI Semibold" panose="020B0702040204020203" pitchFamily="34" charset="0"/>
                <a:cs typeface="Segoe UI Semibold" panose="020B0702040204020203" pitchFamily="34" charset="0"/>
              </a:rPr>
              <a:t>CONTACT </a:t>
            </a:r>
            <a:r>
              <a:rPr lang="en-US" sz="4400" dirty="0">
                <a:solidFill>
                  <a:srgbClr val="DE713E"/>
                </a:solidFill>
                <a:latin typeface="Segoe UI Semibold" panose="020B0702040204020203" pitchFamily="34" charset="0"/>
                <a:cs typeface="Segoe UI Semibold" panose="020B0702040204020203" pitchFamily="34" charset="0"/>
              </a:rPr>
              <a:t>US</a:t>
            </a:r>
          </a:p>
        </p:txBody>
      </p:sp>
      <p:pic>
        <p:nvPicPr>
          <p:cNvPr id="7" name="Picture 6" descr="A picture containing mountain, blurry, person, wave&#10;&#10;Description automatically generated">
            <a:extLst>
              <a:ext uri="{FF2B5EF4-FFF2-40B4-BE49-F238E27FC236}">
                <a16:creationId xmlns:a16="http://schemas.microsoft.com/office/drawing/2014/main" id="{A332AC3C-8BDE-45D8-B308-573A6790DE20}"/>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3" name="TextBox 2">
            <a:extLst>
              <a:ext uri="{FF2B5EF4-FFF2-40B4-BE49-F238E27FC236}">
                <a16:creationId xmlns:a16="http://schemas.microsoft.com/office/drawing/2014/main" id="{3DE46F97-86B3-42A4-BFA2-E9EDBD653821}"/>
              </a:ext>
            </a:extLst>
          </p:cNvPr>
          <p:cNvSpPr txBox="1"/>
          <p:nvPr/>
        </p:nvSpPr>
        <p:spPr>
          <a:xfrm>
            <a:off x="1246908" y="3171261"/>
            <a:ext cx="91756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dirty="0">
                <a:solidFill>
                  <a:srgbClr val="FF000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PGCCAS@ppd.mncppc.org</a:t>
            </a:r>
            <a:endParaRPr lang="en-US" sz="5400"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8441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06D30C-A8E7-41A1-8ED1-EF7B9C359C4E}"/>
              </a:ext>
            </a:extLst>
          </p:cNvPr>
          <p:cNvSpPr>
            <a:spLocks noGrp="1"/>
          </p:cNvSpPr>
          <p:nvPr>
            <p:ph type="sldNum" sz="quarter" idx="12"/>
          </p:nvPr>
        </p:nvSpPr>
        <p:spPr/>
        <p:txBody>
          <a:bodyPr/>
          <a:lstStyle/>
          <a:p>
            <a:fld id="{D98739E6-45C3-455D-BBBD-6664B58516A6}" type="slidenum">
              <a:rPr lang="en-US" smtClean="0"/>
              <a:t>27</a:t>
            </a:fld>
            <a:endParaRPr lang="en-US"/>
          </a:p>
        </p:txBody>
      </p:sp>
      <p:pic>
        <p:nvPicPr>
          <p:cNvPr id="2" name="Picture 1" descr="A picture containing text&#10;&#10;Description automatically generated">
            <a:extLst>
              <a:ext uri="{FF2B5EF4-FFF2-40B4-BE49-F238E27FC236}">
                <a16:creationId xmlns:a16="http://schemas.microsoft.com/office/drawing/2014/main" id="{4D4C37E1-07BA-409B-9AC1-37C45A5F22CB}"/>
              </a:ext>
            </a:extLst>
          </p:cNvPr>
          <p:cNvPicPr>
            <a:picLocks noChangeAspect="1"/>
          </p:cNvPicPr>
          <p:nvPr/>
        </p:nvPicPr>
        <p:blipFill rotWithShape="1">
          <a:blip r:embed="rId2">
            <a:extLst>
              <a:ext uri="{28A0092B-C50C-407E-A947-70E740481C1C}">
                <a14:useLocalDpi xmlns:a14="http://schemas.microsoft.com/office/drawing/2010/main" val="0"/>
              </a:ext>
            </a:extLst>
          </a:blip>
          <a:srcRect b="50041"/>
          <a:stretch/>
        </p:blipFill>
        <p:spPr>
          <a:xfrm>
            <a:off x="-1" y="-3"/>
            <a:ext cx="12192001" cy="3429001"/>
          </a:xfrm>
          <a:prstGeom prst="rect">
            <a:avLst/>
          </a:prstGeom>
        </p:spPr>
      </p:pic>
      <p:sp>
        <p:nvSpPr>
          <p:cNvPr id="6" name="TextBox 5">
            <a:extLst>
              <a:ext uri="{FF2B5EF4-FFF2-40B4-BE49-F238E27FC236}">
                <a16:creationId xmlns:a16="http://schemas.microsoft.com/office/drawing/2014/main" id="{16C48E38-6BAF-4F92-B619-7C4D13021B29}"/>
              </a:ext>
            </a:extLst>
          </p:cNvPr>
          <p:cNvSpPr txBox="1"/>
          <p:nvPr/>
        </p:nvSpPr>
        <p:spPr>
          <a:xfrm>
            <a:off x="1666691" y="3715558"/>
            <a:ext cx="9078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Segoe UI" panose="020B0502040204020203" pitchFamily="34" charset="0"/>
                <a:cs typeface="Segoe UI" panose="020B0502040204020203" pitchFamily="34" charset="0"/>
              </a:rPr>
              <a:t>THANK YOU FOR YOUR  PARTICIPATION!</a:t>
            </a:r>
            <a:endParaRPr lang="en-US"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C94447F-090D-4ECB-955B-B30918E3754E}"/>
              </a:ext>
            </a:extLst>
          </p:cNvPr>
          <p:cNvSpPr txBox="1"/>
          <p:nvPr/>
        </p:nvSpPr>
        <p:spPr>
          <a:xfrm>
            <a:off x="3371329" y="5004387"/>
            <a:ext cx="5447470" cy="1077218"/>
          </a:xfrm>
          <a:prstGeom prst="rect">
            <a:avLst/>
          </a:prstGeom>
          <a:noFill/>
        </p:spPr>
        <p:txBody>
          <a:bodyPr wrap="square" lIns="91440" tIns="45720" rIns="91440" bIns="45720" rtlCol="0" anchor="ctr" anchorCtr="0">
            <a:spAutoFit/>
          </a:bodyPr>
          <a:lstStyle/>
          <a:p>
            <a:pPr algn="ctr"/>
            <a:r>
              <a:rPr lang="en-US" sz="4400" dirty="0">
                <a:solidFill>
                  <a:srgbClr val="DE713E"/>
                </a:solidFill>
                <a:latin typeface="Segoe UI Semibold" panose="020B0702040204020203" pitchFamily="34" charset="0"/>
                <a:cs typeface="Segoe UI Semibold" panose="020B0702040204020203" pitchFamily="34" charset="0"/>
              </a:rPr>
              <a:t>STAY INVOLVED!</a:t>
            </a:r>
            <a:endParaRPr lang="en-US" dirty="0">
              <a:solidFill>
                <a:srgbClr val="DE713E"/>
              </a:solidFill>
              <a:latin typeface="Segoe UI Semibold" panose="020B0702040204020203" pitchFamily="34" charset="0"/>
              <a:cs typeface="Segoe UI Semibold" panose="020B0702040204020203" pitchFamily="34" charset="0"/>
            </a:endParaRPr>
          </a:p>
          <a:p>
            <a:endParaRPr lang="en-US" sz="2000" dirty="0">
              <a:latin typeface="Segoe UI Semibold" panose="020B0702040204020203" pitchFamily="34" charset="0"/>
              <a:ea typeface="+mn-lt"/>
              <a:cs typeface="Segoe UI Semibold" panose="020B0702040204020203" pitchFamily="34" charset="0"/>
            </a:endParaRPr>
          </a:p>
        </p:txBody>
      </p:sp>
      <p:sp>
        <p:nvSpPr>
          <p:cNvPr id="9" name="TextBox 8">
            <a:extLst>
              <a:ext uri="{FF2B5EF4-FFF2-40B4-BE49-F238E27FC236}">
                <a16:creationId xmlns:a16="http://schemas.microsoft.com/office/drawing/2014/main" id="{AA08EC60-08C1-47AE-AE60-4D48DDD39B9E}"/>
              </a:ext>
            </a:extLst>
          </p:cNvPr>
          <p:cNvSpPr txBox="1"/>
          <p:nvPr/>
        </p:nvSpPr>
        <p:spPr>
          <a:xfrm>
            <a:off x="1590137" y="5788325"/>
            <a:ext cx="92273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Segoe UI" panose="020B0502040204020203" pitchFamily="34" charset="0"/>
                <a:cs typeface="Segoe UI" panose="020B0502040204020203" pitchFamily="34" charset="0"/>
              </a:rPr>
              <a:t>http://www.mncppc.org/4860/Cultural-Arts-Study</a:t>
            </a:r>
          </a:p>
        </p:txBody>
      </p:sp>
    </p:spTree>
    <p:extLst>
      <p:ext uri="{BB962C8B-B14F-4D97-AF65-F5344CB8AC3E}">
        <p14:creationId xmlns:p14="http://schemas.microsoft.com/office/powerpoint/2010/main" val="2570105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06D30C-A8E7-41A1-8ED1-EF7B9C359C4E}"/>
              </a:ext>
            </a:extLst>
          </p:cNvPr>
          <p:cNvSpPr>
            <a:spLocks noGrp="1"/>
          </p:cNvSpPr>
          <p:nvPr>
            <p:ph type="sldNum" sz="quarter" idx="12"/>
          </p:nvPr>
        </p:nvSpPr>
        <p:spPr/>
        <p:txBody>
          <a:bodyPr/>
          <a:lstStyle/>
          <a:p>
            <a:fld id="{D98739E6-45C3-455D-BBBD-6664B58516A6}" type="slidenum">
              <a:rPr lang="en-US" smtClean="0"/>
              <a:t>3</a:t>
            </a:fld>
            <a:endParaRPr lang="en-US"/>
          </a:p>
        </p:txBody>
      </p:sp>
      <p:pic>
        <p:nvPicPr>
          <p:cNvPr id="2" name="Picture 1" descr="A picture containing text&#10;&#10;Description automatically generated">
            <a:extLst>
              <a:ext uri="{FF2B5EF4-FFF2-40B4-BE49-F238E27FC236}">
                <a16:creationId xmlns:a16="http://schemas.microsoft.com/office/drawing/2014/main" id="{4D4C37E1-07BA-409B-9AC1-37C45A5F22CB}"/>
              </a:ext>
            </a:extLst>
          </p:cNvPr>
          <p:cNvPicPr>
            <a:picLocks noChangeAspect="1"/>
          </p:cNvPicPr>
          <p:nvPr/>
        </p:nvPicPr>
        <p:blipFill rotWithShape="1">
          <a:blip r:embed="rId2">
            <a:extLst>
              <a:ext uri="{28A0092B-C50C-407E-A947-70E740481C1C}">
                <a14:useLocalDpi xmlns:a14="http://schemas.microsoft.com/office/drawing/2010/main" val="0"/>
              </a:ext>
            </a:extLst>
          </a:blip>
          <a:srcRect t="1990" b="50040"/>
          <a:stretch/>
        </p:blipFill>
        <p:spPr>
          <a:xfrm>
            <a:off x="0" y="0"/>
            <a:ext cx="12192001" cy="329247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B562470-1522-49CA-99EB-7E32084F0E70}"/>
              </a:ext>
            </a:extLst>
          </p:cNvPr>
          <p:cNvPicPr>
            <a:picLocks noChangeAspect="1"/>
          </p:cNvPicPr>
          <p:nvPr/>
        </p:nvPicPr>
        <p:blipFill rotWithShape="1">
          <a:blip r:embed="rId2">
            <a:extLst>
              <a:ext uri="{28A0092B-C50C-407E-A947-70E740481C1C}">
                <a14:useLocalDpi xmlns:a14="http://schemas.microsoft.com/office/drawing/2010/main" val="0"/>
              </a:ext>
            </a:extLst>
          </a:blip>
          <a:srcRect t="76331" b="2071"/>
          <a:stretch/>
        </p:blipFill>
        <p:spPr>
          <a:xfrm>
            <a:off x="-2" y="5375564"/>
            <a:ext cx="12192001" cy="1482436"/>
          </a:xfrm>
          <a:prstGeom prst="rect">
            <a:avLst/>
          </a:prstGeom>
        </p:spPr>
      </p:pic>
      <p:sp>
        <p:nvSpPr>
          <p:cNvPr id="5" name="TextBox 4">
            <a:extLst>
              <a:ext uri="{FF2B5EF4-FFF2-40B4-BE49-F238E27FC236}">
                <a16:creationId xmlns:a16="http://schemas.microsoft.com/office/drawing/2014/main" id="{EE04AD07-E30B-42D3-A165-6093DFC628FD}"/>
              </a:ext>
            </a:extLst>
          </p:cNvPr>
          <p:cNvSpPr txBox="1"/>
          <p:nvPr/>
        </p:nvSpPr>
        <p:spPr>
          <a:xfrm>
            <a:off x="-133349" y="3318926"/>
            <a:ext cx="12192000" cy="2277547"/>
          </a:xfrm>
          <a:prstGeom prst="rect">
            <a:avLst/>
          </a:prstGeom>
          <a:noFill/>
        </p:spPr>
        <p:txBody>
          <a:bodyPr wrap="square" rtlCol="0">
            <a:spAutoFit/>
          </a:bodyPr>
          <a:lstStyle/>
          <a:p>
            <a:pPr algn="ctr"/>
            <a:r>
              <a:rPr lang="en-US" sz="5400" dirty="0">
                <a:latin typeface="Segoe UI Black" panose="020B0A02040204020203" pitchFamily="34" charset="0"/>
                <a:ea typeface="Segoe UI Black" panose="020B0A02040204020203" pitchFamily="34" charset="0"/>
                <a:cs typeface="Segoe UI Semilight" panose="020B0402040204020203" pitchFamily="34" charset="0"/>
              </a:rPr>
              <a:t>Topic: Impact of Economic Development </a:t>
            </a:r>
          </a:p>
          <a:p>
            <a:pPr algn="ctr"/>
            <a:r>
              <a:rPr lang="en-US" sz="3000" dirty="0">
                <a:latin typeface="Segoe UI" panose="020B0502040204020203" pitchFamily="34" charset="0"/>
                <a:ea typeface="Segoe UI Black" panose="020B0A02040204020203" pitchFamily="34" charset="0"/>
                <a:cs typeface="Segoe UI" panose="020B0502040204020203" pitchFamily="34" charset="0"/>
              </a:rPr>
              <a:t>January 28, 2021</a:t>
            </a:r>
            <a:endParaRPr lang="en-US" sz="3000" dirty="0">
              <a:latin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id="{D4A97E13-4792-48BF-87E0-93DB6F95893D}"/>
              </a:ext>
            </a:extLst>
          </p:cNvPr>
          <p:cNvCxnSpPr/>
          <p:nvPr/>
        </p:nvCxnSpPr>
        <p:spPr>
          <a:xfrm>
            <a:off x="-2" y="5486400"/>
            <a:ext cx="121920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771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DF85147-4986-4071-AC33-F9BC02B78294}"/>
              </a:ext>
            </a:extLst>
          </p:cNvPr>
          <p:cNvSpPr>
            <a:spLocks noGrp="1"/>
          </p:cNvSpPr>
          <p:nvPr>
            <p:ph idx="1"/>
          </p:nvPr>
        </p:nvSpPr>
        <p:spPr>
          <a:xfrm>
            <a:off x="829129" y="1825625"/>
            <a:ext cx="10678885" cy="4351338"/>
          </a:xfrm>
        </p:spPr>
        <p:txBody>
          <a:bodyPr vert="horz" lIns="91440" tIns="45720" rIns="91440" bIns="45720" rtlCol="0" anchor="t">
            <a:normAutofit/>
          </a:bodyPr>
          <a:lstStyle/>
          <a:p>
            <a:pPr lvl="1"/>
            <a:endParaRPr lang="en-US" dirty="0"/>
          </a:p>
          <a:p>
            <a:pPr lvl="1"/>
            <a:r>
              <a:rPr lang="en-US" dirty="0">
                <a:latin typeface="Segoe UI"/>
                <a:cs typeface="Segoe UI"/>
              </a:rPr>
              <a:t>This meeting will be recorded and shared on the website. </a:t>
            </a:r>
          </a:p>
          <a:p>
            <a:pPr lvl="1"/>
            <a:r>
              <a:rPr lang="en-US" dirty="0">
                <a:latin typeface="Segoe UI"/>
                <a:cs typeface="Segoe UI"/>
              </a:rPr>
              <a:t>Please MUTE yourself and turn OFF your video until called upon.</a:t>
            </a:r>
          </a:p>
          <a:p>
            <a:pPr lvl="1"/>
            <a:r>
              <a:rPr lang="en-US" dirty="0">
                <a:latin typeface="Segoe UI"/>
                <a:cs typeface="Segoe UI"/>
              </a:rPr>
              <a:t>If you have a comment or question, type it in the chat.</a:t>
            </a:r>
          </a:p>
          <a:p>
            <a:pPr lvl="1"/>
            <a:r>
              <a:rPr lang="en-US" dirty="0">
                <a:latin typeface="Segoe UI"/>
                <a:cs typeface="Segoe UI"/>
              </a:rPr>
              <a:t>Unmute yourself if called upon. </a:t>
            </a:r>
          </a:p>
        </p:txBody>
      </p:sp>
      <p:sp>
        <p:nvSpPr>
          <p:cNvPr id="7" name="TextBox 6">
            <a:extLst>
              <a:ext uri="{FF2B5EF4-FFF2-40B4-BE49-F238E27FC236}">
                <a16:creationId xmlns:a16="http://schemas.microsoft.com/office/drawing/2014/main" id="{BFCB2675-18B3-41C7-B58F-2D7C93DBD588}"/>
              </a:ext>
            </a:extLst>
          </p:cNvPr>
          <p:cNvSpPr txBox="1"/>
          <p:nvPr/>
        </p:nvSpPr>
        <p:spPr>
          <a:xfrm>
            <a:off x="-12492" y="1140269"/>
            <a:ext cx="12192000" cy="769441"/>
          </a:xfrm>
          <a:prstGeom prst="rect">
            <a:avLst/>
          </a:prstGeom>
          <a:noFill/>
        </p:spPr>
        <p:txBody>
          <a:bodyPr wrap="square" rtlCol="0" anchor="ctr" anchorCtr="0">
            <a:spAutoFit/>
          </a:bodyPr>
          <a:lstStyle/>
          <a:p>
            <a:pPr algn="ctr"/>
            <a:r>
              <a:rPr lang="en-US" sz="4400" dirty="0">
                <a:latin typeface="Segoe UI Semibold" panose="020B0702040204020203" pitchFamily="34" charset="0"/>
              </a:rPr>
              <a:t>HOW TO PARTICPATE - </a:t>
            </a:r>
            <a:r>
              <a:rPr lang="en-US" sz="4400" dirty="0">
                <a:solidFill>
                  <a:srgbClr val="DE713E"/>
                </a:solidFill>
                <a:latin typeface="Segoe UI Semibold" panose="020B0702040204020203" pitchFamily="34" charset="0"/>
              </a:rPr>
              <a:t>TEAMS</a:t>
            </a:r>
            <a:endParaRPr lang="en-US" sz="1400" dirty="0">
              <a:solidFill>
                <a:srgbClr val="DE713E"/>
              </a:solidFill>
              <a:latin typeface="Segoe UI Semibold" panose="020B0702040204020203" pitchFamily="34" charset="0"/>
            </a:endParaRPr>
          </a:p>
        </p:txBody>
      </p:sp>
      <p:pic>
        <p:nvPicPr>
          <p:cNvPr id="13" name="Picture 12">
            <a:extLst>
              <a:ext uri="{FF2B5EF4-FFF2-40B4-BE49-F238E27FC236}">
                <a16:creationId xmlns:a16="http://schemas.microsoft.com/office/drawing/2014/main" id="{62D6679F-6309-4D53-86D7-8D8AA0F1D82D}"/>
              </a:ext>
            </a:extLst>
          </p:cNvPr>
          <p:cNvPicPr>
            <a:picLocks noChangeAspect="1"/>
          </p:cNvPicPr>
          <p:nvPr/>
        </p:nvPicPr>
        <p:blipFill rotWithShape="1">
          <a:blip r:embed="rId3"/>
          <a:srcRect l="31572" t="66394" r="25847" b="25794"/>
          <a:stretch/>
        </p:blipFill>
        <p:spPr>
          <a:xfrm>
            <a:off x="406887" y="4825221"/>
            <a:ext cx="11381378" cy="1173866"/>
          </a:xfrm>
          <a:prstGeom prst="rect">
            <a:avLst/>
          </a:prstGeom>
        </p:spPr>
      </p:pic>
      <p:sp>
        <p:nvSpPr>
          <p:cNvPr id="14" name="Rectangle 13">
            <a:extLst>
              <a:ext uri="{FF2B5EF4-FFF2-40B4-BE49-F238E27FC236}">
                <a16:creationId xmlns:a16="http://schemas.microsoft.com/office/drawing/2014/main" id="{2755B311-8013-406C-90FA-735FD8DB22B4}"/>
              </a:ext>
            </a:extLst>
          </p:cNvPr>
          <p:cNvSpPr/>
          <p:nvPr/>
        </p:nvSpPr>
        <p:spPr>
          <a:xfrm>
            <a:off x="2028140" y="4765414"/>
            <a:ext cx="1233673" cy="123367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6464"/>
              </a:solidFill>
            </a:endParaRPr>
          </a:p>
        </p:txBody>
      </p:sp>
      <p:sp>
        <p:nvSpPr>
          <p:cNvPr id="15" name="Rectangle 14">
            <a:extLst>
              <a:ext uri="{FF2B5EF4-FFF2-40B4-BE49-F238E27FC236}">
                <a16:creationId xmlns:a16="http://schemas.microsoft.com/office/drawing/2014/main" id="{B656C8CE-0525-4894-9280-605B243CBE44}"/>
              </a:ext>
            </a:extLst>
          </p:cNvPr>
          <p:cNvSpPr/>
          <p:nvPr/>
        </p:nvSpPr>
        <p:spPr>
          <a:xfrm>
            <a:off x="3297841" y="4783019"/>
            <a:ext cx="1161618" cy="119846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6464"/>
              </a:solidFill>
            </a:endParaRPr>
          </a:p>
        </p:txBody>
      </p:sp>
      <p:sp>
        <p:nvSpPr>
          <p:cNvPr id="23" name="Rectangle 22">
            <a:extLst>
              <a:ext uri="{FF2B5EF4-FFF2-40B4-BE49-F238E27FC236}">
                <a16:creationId xmlns:a16="http://schemas.microsoft.com/office/drawing/2014/main" id="{1D72CB74-5A1C-47DC-B6CC-744E37803CBF}"/>
              </a:ext>
            </a:extLst>
          </p:cNvPr>
          <p:cNvSpPr/>
          <p:nvPr/>
        </p:nvSpPr>
        <p:spPr>
          <a:xfrm>
            <a:off x="8139204" y="4792438"/>
            <a:ext cx="1161618" cy="119846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6464"/>
              </a:solidFill>
            </a:endParaRPr>
          </a:p>
        </p:txBody>
      </p:sp>
      <p:sp>
        <p:nvSpPr>
          <p:cNvPr id="24" name="TextBox 23">
            <a:extLst>
              <a:ext uri="{FF2B5EF4-FFF2-40B4-BE49-F238E27FC236}">
                <a16:creationId xmlns:a16="http://schemas.microsoft.com/office/drawing/2014/main" id="{ADC16743-E98E-4427-96FB-6855FD6A675E}"/>
              </a:ext>
            </a:extLst>
          </p:cNvPr>
          <p:cNvSpPr txBox="1"/>
          <p:nvPr/>
        </p:nvSpPr>
        <p:spPr>
          <a:xfrm>
            <a:off x="8004517" y="4121836"/>
            <a:ext cx="2204065" cy="369332"/>
          </a:xfrm>
          <a:prstGeom prst="rect">
            <a:avLst/>
          </a:prstGeom>
          <a:solidFill>
            <a:schemeClr val="bg2"/>
          </a:solidFill>
        </p:spPr>
        <p:txBody>
          <a:bodyPr wrap="none" rtlCol="0">
            <a:spAutoFit/>
          </a:bodyPr>
          <a:lstStyle/>
          <a:p>
            <a:r>
              <a:rPr lang="en-US"/>
              <a:t>OPEN MEETING CHAT</a:t>
            </a:r>
          </a:p>
        </p:txBody>
      </p:sp>
      <p:sp>
        <p:nvSpPr>
          <p:cNvPr id="34" name="TextBox 33">
            <a:extLst>
              <a:ext uri="{FF2B5EF4-FFF2-40B4-BE49-F238E27FC236}">
                <a16:creationId xmlns:a16="http://schemas.microsoft.com/office/drawing/2014/main" id="{53091536-149C-486A-85E4-5CFD3ADC7D22}"/>
              </a:ext>
            </a:extLst>
          </p:cNvPr>
          <p:cNvSpPr txBox="1"/>
          <p:nvPr/>
        </p:nvSpPr>
        <p:spPr>
          <a:xfrm>
            <a:off x="3297841" y="4117492"/>
            <a:ext cx="1752461" cy="369332"/>
          </a:xfrm>
          <a:prstGeom prst="rect">
            <a:avLst/>
          </a:prstGeom>
          <a:solidFill>
            <a:schemeClr val="bg2"/>
          </a:solidFill>
          <a:ln>
            <a:solidFill>
              <a:schemeClr val="bg2"/>
            </a:solidFill>
          </a:ln>
        </p:spPr>
        <p:txBody>
          <a:bodyPr wrap="square" rtlCol="0">
            <a:spAutoFit/>
          </a:bodyPr>
          <a:lstStyle/>
          <a:p>
            <a:r>
              <a:rPr lang="en-US"/>
              <a:t>MUTE/UNMUTE</a:t>
            </a:r>
          </a:p>
        </p:txBody>
      </p:sp>
      <p:sp>
        <p:nvSpPr>
          <p:cNvPr id="36" name="TextBox 35">
            <a:extLst>
              <a:ext uri="{FF2B5EF4-FFF2-40B4-BE49-F238E27FC236}">
                <a16:creationId xmlns:a16="http://schemas.microsoft.com/office/drawing/2014/main" id="{07AD1D38-3E93-49BD-A1B5-FEE9B4C2E495}"/>
              </a:ext>
            </a:extLst>
          </p:cNvPr>
          <p:cNvSpPr txBox="1"/>
          <p:nvPr/>
        </p:nvSpPr>
        <p:spPr>
          <a:xfrm>
            <a:off x="158593" y="4118719"/>
            <a:ext cx="3002613" cy="369332"/>
          </a:xfrm>
          <a:prstGeom prst="rect">
            <a:avLst/>
          </a:prstGeom>
          <a:solidFill>
            <a:schemeClr val="bg2"/>
          </a:solidFill>
        </p:spPr>
        <p:txBody>
          <a:bodyPr wrap="square" rtlCol="0">
            <a:spAutoFit/>
          </a:bodyPr>
          <a:lstStyle/>
          <a:p>
            <a:r>
              <a:rPr lang="en-US"/>
              <a:t>TURN ON/TURN OFF CAMERA</a:t>
            </a:r>
          </a:p>
        </p:txBody>
      </p:sp>
      <p:cxnSp>
        <p:nvCxnSpPr>
          <p:cNvPr id="38" name="Straight Arrow Connector 37">
            <a:extLst>
              <a:ext uri="{FF2B5EF4-FFF2-40B4-BE49-F238E27FC236}">
                <a16:creationId xmlns:a16="http://schemas.microsoft.com/office/drawing/2014/main" id="{257CFAC2-DA68-4411-B209-82F43D02E22B}"/>
              </a:ext>
            </a:extLst>
          </p:cNvPr>
          <p:cNvCxnSpPr/>
          <p:nvPr/>
        </p:nvCxnSpPr>
        <p:spPr>
          <a:xfrm>
            <a:off x="2546252" y="4486824"/>
            <a:ext cx="0" cy="278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5DE5630-B464-4F6E-B143-5F6693A86898}"/>
              </a:ext>
            </a:extLst>
          </p:cNvPr>
          <p:cNvCxnSpPr/>
          <p:nvPr/>
        </p:nvCxnSpPr>
        <p:spPr>
          <a:xfrm>
            <a:off x="4006947" y="4504429"/>
            <a:ext cx="0" cy="278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27BCD34-5DAF-4604-B47F-CA665974B2CF}"/>
              </a:ext>
            </a:extLst>
          </p:cNvPr>
          <p:cNvCxnSpPr/>
          <p:nvPr/>
        </p:nvCxnSpPr>
        <p:spPr>
          <a:xfrm>
            <a:off x="8759483" y="4517534"/>
            <a:ext cx="0" cy="278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picture containing mountain, blurry, person, wave&#10;&#10;Description automatically generated">
            <a:extLst>
              <a:ext uri="{FF2B5EF4-FFF2-40B4-BE49-F238E27FC236}">
                <a16:creationId xmlns:a16="http://schemas.microsoft.com/office/drawing/2014/main" id="{85A89FA0-594F-4008-8709-E1483C631E95}"/>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2367" y="-5916820"/>
            <a:ext cx="336191" cy="12191999"/>
          </a:xfrm>
          <a:prstGeom prst="rect">
            <a:avLst/>
          </a:prstGeom>
        </p:spPr>
      </p:pic>
    </p:spTree>
    <p:extLst>
      <p:ext uri="{BB962C8B-B14F-4D97-AF65-F5344CB8AC3E}">
        <p14:creationId xmlns:p14="http://schemas.microsoft.com/office/powerpoint/2010/main" val="841270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E3D4FA-A424-4587-9DAB-7CAE3C20CB39}"/>
              </a:ext>
            </a:extLst>
          </p:cNvPr>
          <p:cNvPicPr>
            <a:picLocks noChangeAspect="1"/>
          </p:cNvPicPr>
          <p:nvPr/>
        </p:nvPicPr>
        <p:blipFill rotWithShape="1">
          <a:blip r:embed="rId3">
            <a:alphaModFix/>
          </a:blip>
          <a:srcRect l="15390" r="14914" b="-2"/>
          <a:stretch/>
        </p:blipFill>
        <p:spPr>
          <a:xfrm>
            <a:off x="6179069" y="0"/>
            <a:ext cx="6394152" cy="685800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336193"/>
            <a:ext cx="12192000" cy="6858000"/>
          </a:xfrm>
          <a:prstGeom prst="rect">
            <a:avLst/>
          </a:prstGeom>
        </p:spPr>
      </p:pic>
      <p:sp>
        <p:nvSpPr>
          <p:cNvPr id="11" name="TextBox 10"/>
          <p:cNvSpPr txBox="1"/>
          <p:nvPr/>
        </p:nvSpPr>
        <p:spPr>
          <a:xfrm>
            <a:off x="804997" y="793815"/>
            <a:ext cx="4803636" cy="1311664"/>
          </a:xfrm>
          <a:prstGeom prst="rect">
            <a:avLst/>
          </a:prstGeom>
        </p:spPr>
        <p:txBody>
          <a:bodyPr vert="horz" lIns="91440" tIns="45720" rIns="91440" bIns="45720" rtlCol="0" anchor="ctr" anchorCtr="0">
            <a:normAutofit/>
          </a:bodyPr>
          <a:lstStyle/>
          <a:p>
            <a:pPr>
              <a:lnSpc>
                <a:spcPct val="90000"/>
              </a:lnSpc>
              <a:spcBef>
                <a:spcPct val="0"/>
              </a:spcBef>
              <a:spcAft>
                <a:spcPts val="600"/>
              </a:spcAft>
            </a:pPr>
            <a:r>
              <a:rPr lang="en-US" sz="4400" dirty="0">
                <a:solidFill>
                  <a:srgbClr val="000000"/>
                </a:solidFill>
                <a:latin typeface="Segoe UI Semibold" panose="020B0702040204020203" pitchFamily="34" charset="0"/>
                <a:ea typeface="+mj-ea"/>
                <a:cs typeface="Segoe UI Semibold" panose="020B0702040204020203" pitchFamily="34" charset="0"/>
              </a:rPr>
              <a:t>AGENDA</a:t>
            </a:r>
          </a:p>
        </p:txBody>
      </p:sp>
      <p:sp>
        <p:nvSpPr>
          <p:cNvPr id="3" name="TextBox 2">
            <a:extLst>
              <a:ext uri="{FF2B5EF4-FFF2-40B4-BE49-F238E27FC236}">
                <a16:creationId xmlns:a16="http://schemas.microsoft.com/office/drawing/2014/main" id="{FFA81807-8E8C-4597-A7DE-01CA165FFB65}"/>
              </a:ext>
            </a:extLst>
          </p:cNvPr>
          <p:cNvSpPr txBox="1"/>
          <p:nvPr/>
        </p:nvSpPr>
        <p:spPr>
          <a:xfrm>
            <a:off x="804997" y="2339888"/>
            <a:ext cx="4706803" cy="3788830"/>
          </a:xfrm>
          <a:prstGeom prst="rect">
            <a:avLst/>
          </a:prstGeom>
        </p:spPr>
        <p:txBody>
          <a:bodyPr vert="horz" lIns="91440" tIns="45720" rIns="91440" bIns="45720" rtlCol="0" anchor="ctr">
            <a:noAutofit/>
          </a:bodyPr>
          <a:lstStyle/>
          <a:p>
            <a:pPr marL="342900" indent="-228600">
              <a:lnSpc>
                <a:spcPct val="90000"/>
              </a:lnSpc>
              <a:spcAft>
                <a:spcPts val="600"/>
              </a:spcAft>
              <a:buFont typeface="Arial" panose="020B0604020202020204" pitchFamily="34" charset="0"/>
              <a:buChar char="•"/>
            </a:pPr>
            <a:r>
              <a:rPr lang="en-US" sz="2000" b="1" dirty="0">
                <a:solidFill>
                  <a:srgbClr val="000000"/>
                </a:solidFill>
                <a:latin typeface="Segoe UI Semibold" panose="020B0702040204020203" pitchFamily="34" charset="0"/>
                <a:cs typeface="Segoe UI Semibold" panose="020B0702040204020203" pitchFamily="34" charset="0"/>
              </a:rPr>
              <a:t>Welcome and Introductions</a:t>
            </a:r>
          </a:p>
          <a:p>
            <a:pPr marL="342900" indent="-228600">
              <a:lnSpc>
                <a:spcPct val="90000"/>
              </a:lnSpc>
              <a:spcAft>
                <a:spcPts val="600"/>
              </a:spcAft>
              <a:buFont typeface="Arial" panose="020B0604020202020204" pitchFamily="34" charset="0"/>
              <a:buChar char="•"/>
            </a:pPr>
            <a:endParaRPr lang="en-US" sz="2000" b="1" dirty="0">
              <a:solidFill>
                <a:srgbClr val="000000"/>
              </a:solidFill>
              <a:latin typeface="Segoe UI Semibold" panose="020B0702040204020203" pitchFamily="34" charset="0"/>
              <a:cs typeface="Segoe UI Semibold" panose="020B0702040204020203" pitchFamily="34" charset="0"/>
            </a:endParaRPr>
          </a:p>
          <a:p>
            <a:pPr marL="342900" indent="-228600">
              <a:lnSpc>
                <a:spcPct val="90000"/>
              </a:lnSpc>
              <a:spcAft>
                <a:spcPts val="600"/>
              </a:spcAft>
              <a:buFont typeface="Arial" panose="020B0604020202020204" pitchFamily="34" charset="0"/>
              <a:buChar char="•"/>
            </a:pPr>
            <a:r>
              <a:rPr lang="en-US" sz="2000" b="1" dirty="0">
                <a:solidFill>
                  <a:srgbClr val="000000"/>
                </a:solidFill>
                <a:latin typeface="Segoe UI Semibold" panose="020B0702040204020203" pitchFamily="34" charset="0"/>
                <a:cs typeface="Segoe UI Semibold" panose="020B0702040204020203" pitchFamily="34" charset="0"/>
              </a:rPr>
              <a:t>Project Overview</a:t>
            </a:r>
          </a:p>
          <a:p>
            <a:pPr marL="342900" indent="-228600">
              <a:lnSpc>
                <a:spcPct val="90000"/>
              </a:lnSpc>
              <a:spcAft>
                <a:spcPts val="600"/>
              </a:spcAft>
              <a:buFont typeface="Arial" panose="020B0604020202020204" pitchFamily="34" charset="0"/>
              <a:buChar char="•"/>
            </a:pPr>
            <a:endParaRPr lang="en-US" sz="2000" b="1" dirty="0">
              <a:solidFill>
                <a:srgbClr val="000000"/>
              </a:solidFill>
              <a:latin typeface="Segoe UI Semibold" panose="020B0702040204020203" pitchFamily="34" charset="0"/>
              <a:cs typeface="Segoe UI Semibold" panose="020B0702040204020203" pitchFamily="34" charset="0"/>
            </a:endParaRPr>
          </a:p>
          <a:p>
            <a:pPr marL="342900" indent="-228600">
              <a:lnSpc>
                <a:spcPct val="90000"/>
              </a:lnSpc>
              <a:spcAft>
                <a:spcPts val="600"/>
              </a:spcAft>
              <a:buFont typeface="Arial" panose="020B0604020202020204" pitchFamily="34" charset="0"/>
              <a:buChar char="•"/>
            </a:pPr>
            <a:r>
              <a:rPr lang="en-US" sz="2000" b="1" dirty="0">
                <a:solidFill>
                  <a:srgbClr val="000000"/>
                </a:solidFill>
                <a:latin typeface="Segoe UI Semibold" panose="020B0702040204020203" pitchFamily="34" charset="0"/>
                <a:cs typeface="Segoe UI Semibold" panose="020B0702040204020203" pitchFamily="34" charset="0"/>
              </a:rPr>
              <a:t>What’s Happening in Prince George’s County</a:t>
            </a:r>
          </a:p>
          <a:p>
            <a:pPr marL="342900" indent="-228600">
              <a:lnSpc>
                <a:spcPct val="90000"/>
              </a:lnSpc>
              <a:spcAft>
                <a:spcPts val="600"/>
              </a:spcAft>
              <a:buFont typeface="Arial" panose="020B0604020202020204" pitchFamily="34" charset="0"/>
              <a:buChar char="•"/>
            </a:pPr>
            <a:endParaRPr lang="en-US" sz="2000" b="1" dirty="0">
              <a:solidFill>
                <a:srgbClr val="000000"/>
              </a:solidFill>
              <a:latin typeface="Segoe UI Semibold" panose="020B0702040204020203" pitchFamily="34" charset="0"/>
              <a:cs typeface="Segoe UI Semibold" panose="020B0702040204020203" pitchFamily="34" charset="0"/>
            </a:endParaRPr>
          </a:p>
          <a:p>
            <a:pPr marL="342900" indent="-228600">
              <a:lnSpc>
                <a:spcPct val="90000"/>
              </a:lnSpc>
              <a:spcAft>
                <a:spcPts val="600"/>
              </a:spcAft>
              <a:buFont typeface="Arial" panose="020B0604020202020204" pitchFamily="34" charset="0"/>
              <a:buChar char="•"/>
            </a:pPr>
            <a:r>
              <a:rPr lang="en-US" sz="2000" b="1" dirty="0">
                <a:solidFill>
                  <a:srgbClr val="000000"/>
                </a:solidFill>
                <a:latin typeface="Segoe UI Semibold" panose="020B0702040204020203" pitchFamily="34" charset="0"/>
                <a:cs typeface="Segoe UI Semibold" panose="020B0702040204020203" pitchFamily="34" charset="0"/>
              </a:rPr>
              <a:t>Case Studies</a:t>
            </a:r>
          </a:p>
          <a:p>
            <a:pPr marL="342900" indent="-228600">
              <a:lnSpc>
                <a:spcPct val="90000"/>
              </a:lnSpc>
              <a:spcAft>
                <a:spcPts val="600"/>
              </a:spcAft>
              <a:buFont typeface="Arial" panose="020B0604020202020204" pitchFamily="34" charset="0"/>
              <a:buChar char="•"/>
            </a:pPr>
            <a:endParaRPr lang="en-US" sz="2000" b="1" dirty="0">
              <a:solidFill>
                <a:srgbClr val="000000"/>
              </a:solidFill>
              <a:latin typeface="Segoe UI Semibold" panose="020B0702040204020203" pitchFamily="34" charset="0"/>
              <a:cs typeface="Segoe UI Semibold" panose="020B0702040204020203" pitchFamily="34" charset="0"/>
            </a:endParaRPr>
          </a:p>
          <a:p>
            <a:pPr marL="342900" indent="-228600">
              <a:lnSpc>
                <a:spcPct val="90000"/>
              </a:lnSpc>
              <a:spcAft>
                <a:spcPts val="600"/>
              </a:spcAft>
              <a:buFont typeface="Arial" panose="020B0604020202020204" pitchFamily="34" charset="0"/>
              <a:buChar char="•"/>
            </a:pPr>
            <a:r>
              <a:rPr lang="en-US" sz="2000" b="1" dirty="0">
                <a:solidFill>
                  <a:srgbClr val="000000"/>
                </a:solidFill>
                <a:latin typeface="Segoe UI Semibold" panose="020B0702040204020203" pitchFamily="34" charset="0"/>
                <a:cs typeface="Segoe UI Semibold" panose="020B0702040204020203" pitchFamily="34" charset="0"/>
              </a:rPr>
              <a:t>Breakout Group Discussion </a:t>
            </a:r>
          </a:p>
          <a:p>
            <a:pPr marL="342900" indent="-228600">
              <a:lnSpc>
                <a:spcPct val="90000"/>
              </a:lnSpc>
              <a:spcAft>
                <a:spcPts val="600"/>
              </a:spcAft>
              <a:buFont typeface="Arial" panose="020B0604020202020204" pitchFamily="34" charset="0"/>
              <a:buChar char="•"/>
            </a:pPr>
            <a:endParaRPr lang="en-US" sz="2000" b="1" dirty="0">
              <a:solidFill>
                <a:srgbClr val="000000"/>
              </a:solidFill>
              <a:latin typeface="Segoe UI Semibold" panose="020B0702040204020203" pitchFamily="34" charset="0"/>
              <a:cs typeface="Segoe UI Semibold" panose="020B0702040204020203" pitchFamily="34" charset="0"/>
            </a:endParaRPr>
          </a:p>
          <a:p>
            <a:pPr marL="342900" indent="-228600">
              <a:lnSpc>
                <a:spcPct val="90000"/>
              </a:lnSpc>
              <a:spcAft>
                <a:spcPts val="600"/>
              </a:spcAft>
              <a:buFont typeface="Arial" panose="020B0604020202020204" pitchFamily="34" charset="0"/>
              <a:buChar char="•"/>
            </a:pPr>
            <a:r>
              <a:rPr lang="en-US" sz="2000" b="1" dirty="0">
                <a:solidFill>
                  <a:srgbClr val="000000"/>
                </a:solidFill>
                <a:latin typeface="Segoe UI Semibold" panose="020B0702040204020203" pitchFamily="34" charset="0"/>
                <a:cs typeface="Segoe UI Semibold" panose="020B0702040204020203" pitchFamily="34" charset="0"/>
              </a:rPr>
              <a:t>Plenary Q&amp;A </a:t>
            </a:r>
          </a:p>
        </p:txBody>
      </p:sp>
      <p:sp>
        <p:nvSpPr>
          <p:cNvPr id="2" name="Slide Number Placeholder 1">
            <a:extLst>
              <a:ext uri="{FF2B5EF4-FFF2-40B4-BE49-F238E27FC236}">
                <a16:creationId xmlns:a16="http://schemas.microsoft.com/office/drawing/2014/main" id="{D01AFA67-4B12-47B4-BCAC-562B11C6BF37}"/>
              </a:ext>
            </a:extLst>
          </p:cNvPr>
          <p:cNvSpPr>
            <a:spLocks noGrp="1"/>
          </p:cNvSpPr>
          <p:nvPr>
            <p:ph type="sldNum" sz="quarter" idx="12"/>
          </p:nvPr>
        </p:nvSpPr>
        <p:spPr>
          <a:xfrm>
            <a:off x="10825930" y="6559895"/>
            <a:ext cx="570728" cy="314067"/>
          </a:xfrm>
        </p:spPr>
        <p:txBody>
          <a:bodyPr vert="horz" lIns="91440" tIns="45720" rIns="91440" bIns="45720" rtlCol="0" anchor="ctr">
            <a:normAutofit/>
          </a:bodyPr>
          <a:lstStyle/>
          <a:p>
            <a:pPr>
              <a:spcAft>
                <a:spcPts val="600"/>
              </a:spcAft>
              <a:defRPr/>
            </a:pPr>
            <a:fld id="{D98739E6-45C3-455D-BBBD-6664B58516A6}" type="slidenum">
              <a:rPr lang="en-US" sz="1100">
                <a:solidFill>
                  <a:srgbClr val="FFFFFF"/>
                </a:solidFill>
                <a:latin typeface="Calibri" panose="020F0502020204030204"/>
              </a:rPr>
              <a:pPr>
                <a:spcAft>
                  <a:spcPts val="600"/>
                </a:spcAft>
                <a:defRPr/>
              </a:pPr>
              <a:t>5</a:t>
            </a:fld>
            <a:endParaRPr lang="en-US" sz="1100">
              <a:solidFill>
                <a:srgbClr val="FFFFFF"/>
              </a:solidFill>
              <a:latin typeface="Calibri" panose="020F0502020204030204"/>
            </a:endParaRPr>
          </a:p>
        </p:txBody>
      </p:sp>
      <p:pic>
        <p:nvPicPr>
          <p:cNvPr id="5" name="Picture 4" descr="A picture containing mountain, blurry, person, wave&#10;&#10;Description automatically generated">
            <a:extLst>
              <a:ext uri="{FF2B5EF4-FFF2-40B4-BE49-F238E27FC236}">
                <a16:creationId xmlns:a16="http://schemas.microsoft.com/office/drawing/2014/main" id="{327185AE-A752-4C20-A8FC-09A3D4FD66D9}"/>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32" name="TextBox 31">
            <a:extLst>
              <a:ext uri="{FF2B5EF4-FFF2-40B4-BE49-F238E27FC236}">
                <a16:creationId xmlns:a16="http://schemas.microsoft.com/office/drawing/2014/main" id="{78B6289A-084B-49AA-9B69-50AB8BDB5170}"/>
              </a:ext>
            </a:extLst>
          </p:cNvPr>
          <p:cNvSpPr txBox="1"/>
          <p:nvPr/>
        </p:nvSpPr>
        <p:spPr>
          <a:xfrm>
            <a:off x="116811" y="6597537"/>
            <a:ext cx="6443478" cy="584775"/>
          </a:xfrm>
          <a:prstGeom prst="rect">
            <a:avLst/>
          </a:prstGeom>
          <a:noFill/>
        </p:spPr>
        <p:txBody>
          <a:bodyPr wrap="square" rtlCol="0">
            <a:spAutoFit/>
          </a:bodyPr>
          <a:lstStyle/>
          <a:p>
            <a:r>
              <a:rPr lang="en-CA" sz="1600" dirty="0">
                <a:solidFill>
                  <a:schemeClr val="bg1">
                    <a:lumMod val="75000"/>
                  </a:schemeClr>
                </a:solidFill>
              </a:rPr>
              <a:t>Image Source: </a:t>
            </a:r>
            <a:r>
              <a:rPr lang="en-US" sz="1600" dirty="0">
                <a:solidFill>
                  <a:schemeClr val="bg1">
                    <a:lumMod val="75000"/>
                  </a:schemeClr>
                </a:solidFill>
              </a:rPr>
              <a:t>Maryland-National Capital Park &amp; Planning Commission. Safe Summer Track and Field Showdown. Photo by Khalil Gill. </a:t>
            </a:r>
            <a:endParaRPr lang="en-CA" sz="1600" dirty="0">
              <a:solidFill>
                <a:schemeClr val="bg1">
                  <a:lumMod val="75000"/>
                </a:schemeClr>
              </a:solidFill>
            </a:endParaRPr>
          </a:p>
        </p:txBody>
      </p:sp>
    </p:spTree>
    <p:extLst>
      <p:ext uri="{BB962C8B-B14F-4D97-AF65-F5344CB8AC3E}">
        <p14:creationId xmlns:p14="http://schemas.microsoft.com/office/powerpoint/2010/main" val="2559632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791BDCC-54DB-4B0F-B2C7-8D98909AD87D}"/>
              </a:ext>
            </a:extLst>
          </p:cNvPr>
          <p:cNvSpPr txBox="1"/>
          <p:nvPr/>
        </p:nvSpPr>
        <p:spPr>
          <a:xfrm>
            <a:off x="4936071" y="3212164"/>
            <a:ext cx="6793206" cy="1077218"/>
          </a:xfrm>
          <a:prstGeom prst="rect">
            <a:avLst/>
          </a:prstGeom>
          <a:noFill/>
        </p:spPr>
        <p:txBody>
          <a:bodyPr wrap="none" rtlCol="0">
            <a:spAutoFit/>
          </a:bodyPr>
          <a:lstStyle/>
          <a:p>
            <a:r>
              <a:rPr lang="en-US" sz="2400" b="1" dirty="0">
                <a:latin typeface="Segoe UI Semilight" panose="020B0402040204020203" pitchFamily="34" charset="0"/>
                <a:cs typeface="Segoe UI Semilight" panose="020B0402040204020203" pitchFamily="34" charset="0"/>
              </a:rPr>
              <a:t>DARLENE WATKINS, </a:t>
            </a:r>
          </a:p>
          <a:p>
            <a:r>
              <a:rPr lang="en-US" sz="2000" dirty="0">
                <a:latin typeface="Segoe UI Semilight" panose="020B0402040204020203" pitchFamily="34" charset="0"/>
                <a:cs typeface="Segoe UI Semilight" panose="020B0402040204020203" pitchFamily="34" charset="0"/>
              </a:rPr>
              <a:t>Division Chief, Arts and Cultural Heritage Division</a:t>
            </a:r>
          </a:p>
          <a:p>
            <a:r>
              <a:rPr lang="en-US" sz="2000" dirty="0">
                <a:latin typeface="Segoe UI Semilight" panose="020B0402040204020203" pitchFamily="34" charset="0"/>
                <a:cs typeface="Segoe UI Semilight" panose="020B0402040204020203" pitchFamily="34" charset="0"/>
              </a:rPr>
              <a:t>Prince George’s County Department of Parks and Recreation</a:t>
            </a:r>
          </a:p>
        </p:txBody>
      </p:sp>
      <p:sp>
        <p:nvSpPr>
          <p:cNvPr id="49" name="TextBox 48">
            <a:extLst>
              <a:ext uri="{FF2B5EF4-FFF2-40B4-BE49-F238E27FC236}">
                <a16:creationId xmlns:a16="http://schemas.microsoft.com/office/drawing/2014/main" id="{6E2BC57C-739A-4AE5-B35D-78CA5017421E}"/>
              </a:ext>
            </a:extLst>
          </p:cNvPr>
          <p:cNvSpPr txBox="1"/>
          <p:nvPr/>
        </p:nvSpPr>
        <p:spPr>
          <a:xfrm>
            <a:off x="4936071" y="1197297"/>
            <a:ext cx="5171929" cy="1077218"/>
          </a:xfrm>
          <a:prstGeom prst="rect">
            <a:avLst/>
          </a:prstGeom>
          <a:noFill/>
        </p:spPr>
        <p:txBody>
          <a:bodyPr wrap="none" rtlCol="0">
            <a:spAutoFit/>
          </a:bodyPr>
          <a:lstStyle/>
          <a:p>
            <a:r>
              <a:rPr lang="en-US" sz="2400" b="1" dirty="0">
                <a:latin typeface="Segoe UI Semilight" panose="020B0402040204020203" pitchFamily="34" charset="0"/>
                <a:cs typeface="Segoe UI Semilight" panose="020B0402040204020203" pitchFamily="34" charset="0"/>
              </a:rPr>
              <a:t>VANESSA AKINS,</a:t>
            </a:r>
          </a:p>
          <a:p>
            <a:r>
              <a:rPr lang="en-US" sz="2000" dirty="0">
                <a:latin typeface="Segoe UI Semilight" panose="020B0402040204020203" pitchFamily="34" charset="0"/>
                <a:cs typeface="Segoe UI Semilight" panose="020B0402040204020203" pitchFamily="34" charset="0"/>
              </a:rPr>
              <a:t>Special Program Coordinator</a:t>
            </a:r>
          </a:p>
          <a:p>
            <a:r>
              <a:rPr lang="en-US" sz="2000" dirty="0">
                <a:latin typeface="Segoe UI Semilight" panose="020B0402040204020203" pitchFamily="34" charset="0"/>
                <a:cs typeface="Segoe UI Semilight" panose="020B0402040204020203" pitchFamily="34" charset="0"/>
              </a:rPr>
              <a:t>Prince George’s County Planning Department</a:t>
            </a:r>
          </a:p>
        </p:txBody>
      </p:sp>
      <p:sp>
        <p:nvSpPr>
          <p:cNvPr id="72" name="TextBox 71">
            <a:extLst>
              <a:ext uri="{FF2B5EF4-FFF2-40B4-BE49-F238E27FC236}">
                <a16:creationId xmlns:a16="http://schemas.microsoft.com/office/drawing/2014/main" id="{9511B50C-7302-47D5-A633-D8467D9E2F64}"/>
              </a:ext>
            </a:extLst>
          </p:cNvPr>
          <p:cNvSpPr txBox="1"/>
          <p:nvPr/>
        </p:nvSpPr>
        <p:spPr>
          <a:xfrm>
            <a:off x="4886103" y="5054522"/>
            <a:ext cx="5006563" cy="1200329"/>
          </a:xfrm>
          <a:prstGeom prst="rect">
            <a:avLst/>
          </a:prstGeom>
          <a:noFill/>
          <a:effectLst/>
        </p:spPr>
        <p:txBody>
          <a:bodyPr wrap="none" rtlCol="0">
            <a:spAutoFit/>
          </a:bodyPr>
          <a:lstStyle/>
          <a:p>
            <a:r>
              <a:rPr lang="en-US" sz="2400" b="1" dirty="0">
                <a:latin typeface="Segoe UI Semilight" panose="020B0402040204020203" pitchFamily="34" charset="0"/>
                <a:cs typeface="Segoe UI Semilight" panose="020B0402040204020203" pitchFamily="34" charset="0"/>
              </a:rPr>
              <a:t>RHONDA DALLAS,</a:t>
            </a:r>
          </a:p>
          <a:p>
            <a:r>
              <a:rPr lang="en-US" sz="2400" dirty="0">
                <a:latin typeface="Segoe UI Semilight" panose="020B0402040204020203" pitchFamily="34" charset="0"/>
                <a:cs typeface="Segoe UI Semilight" panose="020B0402040204020203" pitchFamily="34" charset="0"/>
              </a:rPr>
              <a:t>Executive Director, Chief Curator </a:t>
            </a:r>
          </a:p>
          <a:p>
            <a:r>
              <a:rPr lang="en-US" sz="2400" dirty="0">
                <a:latin typeface="Segoe UI Semilight" panose="020B0402040204020203" pitchFamily="34" charset="0"/>
                <a:cs typeface="Segoe UI Semilight" panose="020B0402040204020203" pitchFamily="34" charset="0"/>
              </a:rPr>
              <a:t>Prince George’s Arts and Humanities</a:t>
            </a:r>
          </a:p>
        </p:txBody>
      </p:sp>
      <p:sp>
        <p:nvSpPr>
          <p:cNvPr id="82" name="TextBox 81">
            <a:extLst>
              <a:ext uri="{FF2B5EF4-FFF2-40B4-BE49-F238E27FC236}">
                <a16:creationId xmlns:a16="http://schemas.microsoft.com/office/drawing/2014/main" id="{695A5792-CBE8-4967-8A9A-C6AB927FB3F8}"/>
              </a:ext>
            </a:extLst>
          </p:cNvPr>
          <p:cNvSpPr txBox="1"/>
          <p:nvPr/>
        </p:nvSpPr>
        <p:spPr>
          <a:xfrm>
            <a:off x="0" y="1813071"/>
            <a:ext cx="2423429" cy="2123658"/>
          </a:xfrm>
          <a:prstGeom prst="rect">
            <a:avLst/>
          </a:prstGeom>
          <a:noFill/>
        </p:spPr>
        <p:txBody>
          <a:bodyPr wrap="square" rtlCol="0" anchor="ctr" anchorCtr="0">
            <a:spAutoFit/>
          </a:bodyPr>
          <a:lstStyle/>
          <a:p>
            <a:pPr algn="r"/>
            <a:r>
              <a:rPr lang="en-US" sz="4400">
                <a:latin typeface="Segoe UI Semibold" panose="020B0702040204020203" pitchFamily="34" charset="0"/>
              </a:rPr>
              <a:t>MEET THE </a:t>
            </a:r>
            <a:r>
              <a:rPr lang="en-US" sz="4400">
                <a:solidFill>
                  <a:srgbClr val="DE713E"/>
                </a:solidFill>
                <a:latin typeface="Segoe UI Semibold" panose="020B0702040204020203" pitchFamily="34" charset="0"/>
              </a:rPr>
              <a:t>TEAM</a:t>
            </a:r>
            <a:endParaRPr lang="en-US" sz="1400">
              <a:solidFill>
                <a:srgbClr val="DE713E"/>
              </a:solidFill>
              <a:latin typeface="Segoe UI Semibold" panose="020B0702040204020203" pitchFamily="34" charset="0"/>
            </a:endParaRPr>
          </a:p>
        </p:txBody>
      </p:sp>
      <p:sp>
        <p:nvSpPr>
          <p:cNvPr id="84" name="TextBox 83">
            <a:extLst>
              <a:ext uri="{FF2B5EF4-FFF2-40B4-BE49-F238E27FC236}">
                <a16:creationId xmlns:a16="http://schemas.microsoft.com/office/drawing/2014/main" id="{C48B2F8F-BF89-4337-B79E-223D47374A74}"/>
              </a:ext>
            </a:extLst>
          </p:cNvPr>
          <p:cNvSpPr txBox="1"/>
          <p:nvPr/>
        </p:nvSpPr>
        <p:spPr>
          <a:xfrm>
            <a:off x="162412" y="4009638"/>
            <a:ext cx="2287561" cy="1200329"/>
          </a:xfrm>
          <a:prstGeom prst="rect">
            <a:avLst/>
          </a:prstGeom>
          <a:noFill/>
        </p:spPr>
        <p:txBody>
          <a:bodyPr wrap="square" rtlCol="0">
            <a:spAutoFit/>
          </a:bodyPr>
          <a:lstStyle/>
          <a:p>
            <a:pPr algn="r"/>
            <a:r>
              <a:rPr lang="en-US" sz="2400" dirty="0">
                <a:latin typeface="Segoe UI Semilight" panose="020B0402040204020203" pitchFamily="34" charset="0"/>
                <a:cs typeface="Segoe UI Semilight" panose="020B0402040204020203" pitchFamily="34" charset="0"/>
              </a:rPr>
              <a:t>Prince George’s County Cultural Arts Study</a:t>
            </a:r>
          </a:p>
        </p:txBody>
      </p:sp>
      <p:pic>
        <p:nvPicPr>
          <p:cNvPr id="5" name="Picture 4" descr="A person posing for the camera&#10;&#10;Description automatically generated">
            <a:extLst>
              <a:ext uri="{FF2B5EF4-FFF2-40B4-BE49-F238E27FC236}">
                <a16:creationId xmlns:a16="http://schemas.microsoft.com/office/drawing/2014/main" id="{47B57FED-4E22-46AB-BC11-1D0B6DA7BA5C}"/>
              </a:ext>
            </a:extLst>
          </p:cNvPr>
          <p:cNvPicPr>
            <a:picLocks noChangeAspect="1"/>
          </p:cNvPicPr>
          <p:nvPr/>
        </p:nvPicPr>
        <p:blipFill rotWithShape="1">
          <a:blip r:embed="rId3">
            <a:extLst>
              <a:ext uri="{28A0092B-C50C-407E-A947-70E740481C1C}">
                <a14:useLocalDpi xmlns:a14="http://schemas.microsoft.com/office/drawing/2010/main" val="0"/>
              </a:ext>
            </a:extLst>
          </a:blip>
          <a:srcRect t="4104" b="12841"/>
          <a:stretch/>
        </p:blipFill>
        <p:spPr>
          <a:xfrm>
            <a:off x="2718421" y="2600707"/>
            <a:ext cx="2038664" cy="2041886"/>
          </a:xfrm>
          <a:prstGeom prst="rect">
            <a:avLst/>
          </a:prstGeom>
        </p:spPr>
      </p:pic>
      <p:sp>
        <p:nvSpPr>
          <p:cNvPr id="15" name="Oval 14">
            <a:extLst>
              <a:ext uri="{FF2B5EF4-FFF2-40B4-BE49-F238E27FC236}">
                <a16:creationId xmlns:a16="http://schemas.microsoft.com/office/drawing/2014/main" id="{4B3697D1-C5B1-40B1-BB97-017867FBD60E}"/>
              </a:ext>
            </a:extLst>
          </p:cNvPr>
          <p:cNvSpPr/>
          <p:nvPr/>
        </p:nvSpPr>
        <p:spPr>
          <a:xfrm>
            <a:off x="4610958" y="3497984"/>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looking at the camera&#10;&#10;Description automatically generated">
            <a:extLst>
              <a:ext uri="{FF2B5EF4-FFF2-40B4-BE49-F238E27FC236}">
                <a16:creationId xmlns:a16="http://schemas.microsoft.com/office/drawing/2014/main" id="{7605F80D-7C37-42DE-8244-2BBAA0DFD1D6}"/>
              </a:ext>
            </a:extLst>
          </p:cNvPr>
          <p:cNvPicPr>
            <a:picLocks noChangeAspect="1"/>
          </p:cNvPicPr>
          <p:nvPr/>
        </p:nvPicPr>
        <p:blipFill rotWithShape="1">
          <a:blip r:embed="rId4">
            <a:extLst>
              <a:ext uri="{28A0092B-C50C-407E-A947-70E740481C1C}">
                <a14:useLocalDpi xmlns:a14="http://schemas.microsoft.com/office/drawing/2010/main" val="0"/>
              </a:ext>
            </a:extLst>
          </a:blip>
          <a:srcRect r="54" b="37005"/>
          <a:stretch/>
        </p:blipFill>
        <p:spPr>
          <a:xfrm>
            <a:off x="2718420" y="4656110"/>
            <a:ext cx="2039112" cy="1920120"/>
          </a:xfrm>
          <a:prstGeom prst="rect">
            <a:avLst/>
          </a:prstGeom>
        </p:spPr>
      </p:pic>
      <p:sp>
        <p:nvSpPr>
          <p:cNvPr id="70" name="Oval 69">
            <a:extLst>
              <a:ext uri="{FF2B5EF4-FFF2-40B4-BE49-F238E27FC236}">
                <a16:creationId xmlns:a16="http://schemas.microsoft.com/office/drawing/2014/main" id="{BAFD0CE1-F2A6-4226-8EBB-568C2EBC331B}"/>
              </a:ext>
            </a:extLst>
          </p:cNvPr>
          <p:cNvSpPr/>
          <p:nvPr/>
        </p:nvSpPr>
        <p:spPr>
          <a:xfrm>
            <a:off x="4610958" y="5457837"/>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untain, blurry, person, wave&#10;&#10;Description automatically generated">
            <a:extLst>
              <a:ext uri="{FF2B5EF4-FFF2-40B4-BE49-F238E27FC236}">
                <a16:creationId xmlns:a16="http://schemas.microsoft.com/office/drawing/2014/main" id="{1F30C86E-EC9D-4346-8F11-24EEB81BAC36}"/>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11" name="Picture 10" descr="A person standing in front of a mirror posing for the camera&#10;&#10;Description automatically generated">
            <a:extLst>
              <a:ext uri="{FF2B5EF4-FFF2-40B4-BE49-F238E27FC236}">
                <a16:creationId xmlns:a16="http://schemas.microsoft.com/office/drawing/2014/main" id="{B669708E-54CF-4B86-864D-B8307F78B465}"/>
              </a:ext>
            </a:extLst>
          </p:cNvPr>
          <p:cNvPicPr>
            <a:picLocks noChangeAspect="1"/>
          </p:cNvPicPr>
          <p:nvPr/>
        </p:nvPicPr>
        <p:blipFill rotWithShape="1">
          <a:blip r:embed="rId6">
            <a:extLst>
              <a:ext uri="{28A0092B-C50C-407E-A947-70E740481C1C}">
                <a14:useLocalDpi xmlns:a14="http://schemas.microsoft.com/office/drawing/2010/main" val="0"/>
              </a:ext>
            </a:extLst>
          </a:blip>
          <a:srcRect l="26694" t="11684" r="26684" b="25240"/>
          <a:stretch/>
        </p:blipFill>
        <p:spPr>
          <a:xfrm>
            <a:off x="2718421" y="711200"/>
            <a:ext cx="2039112" cy="1874167"/>
          </a:xfrm>
          <a:prstGeom prst="rect">
            <a:avLst/>
          </a:prstGeom>
        </p:spPr>
      </p:pic>
      <p:sp>
        <p:nvSpPr>
          <p:cNvPr id="47" name="Oval 46">
            <a:extLst>
              <a:ext uri="{FF2B5EF4-FFF2-40B4-BE49-F238E27FC236}">
                <a16:creationId xmlns:a16="http://schemas.microsoft.com/office/drawing/2014/main" id="{6A74977D-07F1-4E61-8934-DDADA40BB7E4}"/>
              </a:ext>
            </a:extLst>
          </p:cNvPr>
          <p:cNvSpPr/>
          <p:nvPr/>
        </p:nvSpPr>
        <p:spPr>
          <a:xfrm>
            <a:off x="4610958" y="1529641"/>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7074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8402" y="586467"/>
            <a:ext cx="4521742" cy="54907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b="1" dirty="0">
                <a:solidFill>
                  <a:schemeClr val="accent2"/>
                </a:solidFill>
                <a:latin typeface="Segoe UI Semibold" panose="020B0702040204020203" pitchFamily="34" charset="0"/>
                <a:ea typeface="+mj-ea"/>
                <a:cs typeface="Segoe UI Semibold" panose="020B0702040204020203" pitchFamily="34" charset="0"/>
              </a:rPr>
              <a:t>WHAT</a:t>
            </a:r>
            <a:r>
              <a:rPr lang="en-US" sz="2300" b="1" dirty="0">
                <a:latin typeface="Segoe UI Semibold" panose="020B0702040204020203" pitchFamily="34" charset="0"/>
                <a:ea typeface="+mj-ea"/>
                <a:cs typeface="Segoe UI Semibold" panose="020B0702040204020203" pitchFamily="34" charset="0"/>
              </a:rPr>
              <a:t> is the Cultural Arts Study?</a:t>
            </a:r>
            <a:endParaRPr lang="en-US" sz="2300" baseline="30000" dirty="0">
              <a:latin typeface="+mj-lt"/>
              <a:ea typeface="+mj-ea"/>
              <a:cs typeface="+mj-cs"/>
            </a:endParaRPr>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19677"/>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426762"/>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D5AF2CF-323B-4BED-BF82-2DD9EC199BC5}"/>
              </a:ext>
            </a:extLst>
          </p:cNvPr>
          <p:cNvSpPr txBox="1"/>
          <p:nvPr/>
        </p:nvSpPr>
        <p:spPr>
          <a:xfrm>
            <a:off x="590719" y="2666698"/>
            <a:ext cx="4559425" cy="3979585"/>
          </a:xfrm>
          <a:prstGeom prst="rect">
            <a:avLst/>
          </a:prstGeom>
        </p:spPr>
        <p:txBody>
          <a:bodyPr vert="horz" lIns="91440" tIns="45720" rIns="91440" bIns="45720" rtlCol="0" anchor="ctr">
            <a:normAutofit fontScale="92500" lnSpcReduction="20000"/>
          </a:bodyPr>
          <a:lstStyle/>
          <a:p>
            <a:pPr>
              <a:lnSpc>
                <a:spcPct val="90000"/>
              </a:lnSpc>
              <a:spcAft>
                <a:spcPts val="1200"/>
              </a:spcAft>
            </a:pPr>
            <a:r>
              <a:rPr lang="en-US" sz="2500" b="1" dirty="0">
                <a:solidFill>
                  <a:schemeClr val="accent2"/>
                </a:solidFill>
                <a:latin typeface="Segoe UI Semibold" panose="020B0702040204020203" pitchFamily="34" charset="0"/>
                <a:cs typeface="Segoe UI Semibold" panose="020B0702040204020203" pitchFamily="34" charset="0"/>
              </a:rPr>
              <a:t>WHO</a:t>
            </a:r>
            <a:r>
              <a:rPr lang="en-US" sz="2500" b="1" dirty="0">
                <a:latin typeface="Segoe UI Semibold" panose="020B0702040204020203" pitchFamily="34" charset="0"/>
                <a:cs typeface="Segoe UI Semibold" panose="020B0702040204020203" pitchFamily="34" charset="0"/>
              </a:rPr>
              <a:t> is creating it?</a:t>
            </a:r>
          </a:p>
          <a:p>
            <a:pPr marL="342900" indent="-228600">
              <a:lnSpc>
                <a:spcPct val="110000"/>
              </a:lnSpc>
              <a:spcAft>
                <a:spcPts val="1200"/>
              </a:spcAft>
              <a:buClr>
                <a:schemeClr val="accent2"/>
              </a:buClr>
              <a:buFont typeface="Arial" panose="020B0604020202020204" pitchFamily="34" charset="0"/>
              <a:buChar char="•"/>
            </a:pPr>
            <a:r>
              <a:rPr lang="en-US" sz="1900" dirty="0">
                <a:latin typeface="Segoe UI" panose="020B0502040204020203" pitchFamily="34" charset="0"/>
                <a:cs typeface="Segoe UI" panose="020B0502040204020203" pitchFamily="34" charset="0"/>
              </a:rPr>
              <a:t>Collaboration of Prince George’s County Planning Department, the Prince George’s Department of Parks and Recreation (DPR), and the Prince George’s Arts and Humanities Council</a:t>
            </a:r>
          </a:p>
          <a:p>
            <a:pPr marL="342900" indent="-228600">
              <a:lnSpc>
                <a:spcPct val="110000"/>
              </a:lnSpc>
              <a:spcAft>
                <a:spcPts val="1200"/>
              </a:spcAft>
              <a:buClr>
                <a:schemeClr val="accent2"/>
              </a:buClr>
              <a:buFont typeface="Arial" panose="020B0604020202020204" pitchFamily="34" charset="0"/>
              <a:buChar char="•"/>
            </a:pPr>
            <a:r>
              <a:rPr lang="en-US" sz="1900" dirty="0">
                <a:latin typeface="Segoe UI" panose="020B0502040204020203" pitchFamily="34" charset="0"/>
                <a:cs typeface="Segoe UI" panose="020B0502040204020203" pitchFamily="34" charset="0"/>
              </a:rPr>
              <a:t>Working with a steering committee, arts advisors, and key stakeholders representing a broad spectrum of Prince George’s County voices</a:t>
            </a:r>
          </a:p>
          <a:p>
            <a:pPr marL="342900" indent="-228600">
              <a:lnSpc>
                <a:spcPct val="110000"/>
              </a:lnSpc>
              <a:spcAft>
                <a:spcPts val="1200"/>
              </a:spcAft>
              <a:buClr>
                <a:schemeClr val="accent2"/>
              </a:buClr>
              <a:buFont typeface="Arial" panose="020B0604020202020204" pitchFamily="34" charset="0"/>
              <a:buChar char="•"/>
            </a:pPr>
            <a:r>
              <a:rPr lang="en-US" sz="1900" dirty="0">
                <a:latin typeface="Segoe UI" panose="020B0502040204020203" pitchFamily="34" charset="0"/>
                <a:cs typeface="Segoe UI" panose="020B0502040204020203" pitchFamily="34" charset="0"/>
              </a:rPr>
              <a:t>Inviting everyone in Prince George’s County to participate — please spread the word to YOUR communities!</a:t>
            </a:r>
          </a:p>
        </p:txBody>
      </p:sp>
      <p:sp>
        <p:nvSpPr>
          <p:cNvPr id="34" name="Rectangle 3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336193"/>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850046"/>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5F272A6-1394-4453-9D20-B22E60AA941C}"/>
              </a:ext>
            </a:extLst>
          </p:cNvPr>
          <p:cNvPicPr>
            <a:picLocks noChangeAspect="1"/>
          </p:cNvPicPr>
          <p:nvPr/>
        </p:nvPicPr>
        <p:blipFill rotWithShape="1">
          <a:blip r:embed="rId3"/>
          <a:srcRect l="4532" r="22483"/>
          <a:stretch/>
        </p:blipFill>
        <p:spPr>
          <a:xfrm>
            <a:off x="5977788" y="1135545"/>
            <a:ext cx="5425410" cy="5259296"/>
          </a:xfrm>
          <a:prstGeom prst="rect">
            <a:avLst/>
          </a:prstGeom>
        </p:spPr>
      </p:pic>
      <p:sp>
        <p:nvSpPr>
          <p:cNvPr id="2" name="Slide Number Placeholder 1">
            <a:extLst>
              <a:ext uri="{FF2B5EF4-FFF2-40B4-BE49-F238E27FC236}">
                <a16:creationId xmlns:a16="http://schemas.microsoft.com/office/drawing/2014/main" id="{FF873993-1051-4E24-917C-452A351DBC9D}"/>
              </a:ext>
            </a:extLst>
          </p:cNvPr>
          <p:cNvSpPr>
            <a:spLocks noGrp="1"/>
          </p:cNvSpPr>
          <p:nvPr>
            <p:ph type="sldNum" sz="quarter" idx="12"/>
          </p:nvPr>
        </p:nvSpPr>
        <p:spPr>
          <a:xfrm>
            <a:off x="9385070" y="6828433"/>
            <a:ext cx="1055716" cy="365125"/>
          </a:xfrm>
        </p:spPr>
        <p:txBody>
          <a:bodyPr vert="horz" lIns="91440" tIns="45720" rIns="91440" bIns="45720" rtlCol="0" anchor="ctr">
            <a:normAutofit/>
          </a:bodyPr>
          <a:lstStyle/>
          <a:p>
            <a:pPr>
              <a:spcAft>
                <a:spcPts val="600"/>
              </a:spcAft>
              <a:defRPr/>
            </a:pPr>
            <a:fld id="{D98739E6-45C3-455D-BBBD-6664B58516A6}" type="slidenum">
              <a:rPr lang="en-US" smtClean="0">
                <a:solidFill>
                  <a:prstClr val="black">
                    <a:tint val="75000"/>
                  </a:prstClr>
                </a:solidFill>
                <a:latin typeface="Calibri" panose="020F0502020204030204"/>
              </a:rPr>
              <a:pPr>
                <a:spcAft>
                  <a:spcPts val="600"/>
                </a:spcAft>
                <a:defRPr/>
              </a:pPr>
              <a:t>7</a:t>
            </a:fld>
            <a:endParaRPr lang="en-US">
              <a:solidFill>
                <a:prstClr val="black">
                  <a:tint val="75000"/>
                </a:prstClr>
              </a:solidFill>
              <a:latin typeface="Calibri" panose="020F0502020204030204"/>
            </a:endParaRPr>
          </a:p>
        </p:txBody>
      </p:sp>
      <p:pic>
        <p:nvPicPr>
          <p:cNvPr id="5" name="Picture 4" descr="A picture containing mountain, blurry, person, wave&#10;&#10;Description automatically generated">
            <a:extLst>
              <a:ext uri="{FF2B5EF4-FFF2-40B4-BE49-F238E27FC236}">
                <a16:creationId xmlns:a16="http://schemas.microsoft.com/office/drawing/2014/main" id="{985DB7BF-79A9-42AA-8175-C7F64A059C3D}"/>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5" name="TextBox 14">
            <a:extLst>
              <a:ext uri="{FF2B5EF4-FFF2-40B4-BE49-F238E27FC236}">
                <a16:creationId xmlns:a16="http://schemas.microsoft.com/office/drawing/2014/main" id="{8954CB88-5D9A-42D8-8355-F6C374E58EB2}"/>
              </a:ext>
            </a:extLst>
          </p:cNvPr>
          <p:cNvSpPr txBox="1"/>
          <p:nvPr/>
        </p:nvSpPr>
        <p:spPr>
          <a:xfrm>
            <a:off x="5977788" y="5932967"/>
            <a:ext cx="5425410" cy="461874"/>
          </a:xfrm>
          <a:prstGeom prst="rect">
            <a:avLst/>
          </a:prstGeom>
          <a:solidFill>
            <a:srgbClr val="000000">
              <a:alpha val="50000"/>
            </a:srgbClr>
          </a:solidFill>
          <a:ln>
            <a:noFill/>
          </a:ln>
        </p:spPr>
        <p:txBody>
          <a:bodyPr wrap="square">
            <a:noAutofit/>
          </a:bodyPr>
          <a:lstStyle/>
          <a:p>
            <a:pPr algn="ctr">
              <a:spcAft>
                <a:spcPts val="600"/>
              </a:spcAft>
            </a:pPr>
            <a:r>
              <a:rPr lang="en-US" sz="1150" dirty="0">
                <a:solidFill>
                  <a:srgbClr val="FFFFFF"/>
                </a:solidFill>
              </a:rPr>
              <a:t>Image Source: Maryland-National Capital Park &amp; Planning Commission. Woodmore Towne Centre Opening. Photo By: Khalil Gill</a:t>
            </a:r>
            <a:endParaRPr lang="en-CA" sz="1150" dirty="0">
              <a:solidFill>
                <a:srgbClr val="FFFFFF"/>
              </a:solidFill>
            </a:endParaRPr>
          </a:p>
        </p:txBody>
      </p:sp>
      <p:sp>
        <p:nvSpPr>
          <p:cNvPr id="4" name="TextBox 3">
            <a:extLst>
              <a:ext uri="{FF2B5EF4-FFF2-40B4-BE49-F238E27FC236}">
                <a16:creationId xmlns:a16="http://schemas.microsoft.com/office/drawing/2014/main" id="{174BB6A2-CB2B-4D1E-8C9E-1A6303A68E4D}"/>
              </a:ext>
            </a:extLst>
          </p:cNvPr>
          <p:cNvSpPr txBox="1"/>
          <p:nvPr/>
        </p:nvSpPr>
        <p:spPr>
          <a:xfrm>
            <a:off x="623029" y="1083118"/>
            <a:ext cx="4645828" cy="1200329"/>
          </a:xfrm>
          <a:prstGeom prst="rect">
            <a:avLst/>
          </a:prstGeom>
          <a:noFill/>
        </p:spPr>
        <p:txBody>
          <a:bodyPr wrap="square" rtlCol="0">
            <a:spAutoFit/>
          </a:bodyPr>
          <a:lstStyle/>
          <a:p>
            <a:r>
              <a:rPr lang="en-US" dirty="0">
                <a:latin typeface="Segoe UI" panose="020B0502040204020203" pitchFamily="34" charset="0"/>
                <a:ea typeface="+mj-ea"/>
                <a:cs typeface="Segoe UI" panose="020B0502040204020203" pitchFamily="34" charset="0"/>
              </a:rPr>
              <a:t>The Prince George’s County Cultural Arts Study (PGCCAS) is a comprehensive assessment of the diverse arts and culture ecology in Prince George’s County</a:t>
            </a:r>
          </a:p>
        </p:txBody>
      </p:sp>
    </p:spTree>
    <p:extLst>
      <p:ext uri="{BB962C8B-B14F-4D97-AF65-F5344CB8AC3E}">
        <p14:creationId xmlns:p14="http://schemas.microsoft.com/office/powerpoint/2010/main" val="22862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DE7852F-F140-42AF-985D-ACBA52170BDF}"/>
              </a:ext>
            </a:extLst>
          </p:cNvPr>
          <p:cNvSpPr/>
          <p:nvPr/>
        </p:nvSpPr>
        <p:spPr>
          <a:xfrm>
            <a:off x="8179851" y="3847792"/>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1151407B-6608-4168-B4C6-0C969272AA3A}"/>
              </a:ext>
            </a:extLst>
          </p:cNvPr>
          <p:cNvSpPr/>
          <p:nvPr/>
        </p:nvSpPr>
        <p:spPr>
          <a:xfrm>
            <a:off x="6146105" y="1975585"/>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C18B6475-0621-40F2-AD8B-7E05B6FCBBAB}"/>
              </a:ext>
            </a:extLst>
          </p:cNvPr>
          <p:cNvSpPr/>
          <p:nvPr/>
        </p:nvSpPr>
        <p:spPr>
          <a:xfrm>
            <a:off x="4356806" y="3847792"/>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DA0D212A-D1CE-4E32-ACF9-B8FF46F5C474}"/>
              </a:ext>
            </a:extLst>
          </p:cNvPr>
          <p:cNvSpPr/>
          <p:nvPr/>
        </p:nvSpPr>
        <p:spPr>
          <a:xfrm>
            <a:off x="160458" y="3847792"/>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4CC967A7-024F-440A-AD5B-94529615C2A5}"/>
              </a:ext>
            </a:extLst>
          </p:cNvPr>
          <p:cNvSpPr>
            <a:spLocks noGrp="1"/>
          </p:cNvSpPr>
          <p:nvPr>
            <p:ph type="title"/>
          </p:nvPr>
        </p:nvSpPr>
        <p:spPr>
          <a:xfrm>
            <a:off x="879126" y="728379"/>
            <a:ext cx="10946143" cy="1008112"/>
          </a:xfrm>
        </p:spPr>
        <p:txBody>
          <a:bodyPr/>
          <a:lstStyle/>
          <a:p>
            <a:pPr algn="ctr"/>
            <a:r>
              <a:rPr lang="en-CA" sz="4000" dirty="0">
                <a:solidFill>
                  <a:schemeClr val="tx1"/>
                </a:solidFill>
                <a:latin typeface="Segoe UI Semibold" panose="020B0702040204020203" pitchFamily="34" charset="0"/>
                <a:ea typeface="+mn-ea"/>
                <a:cs typeface="Segoe UI Semilight" panose="020B0402040204020203" pitchFamily="34" charset="0"/>
              </a:rPr>
              <a:t>YOUR </a:t>
            </a:r>
            <a:r>
              <a:rPr lang="en-CA" sz="4000" dirty="0">
                <a:solidFill>
                  <a:srgbClr val="DE713E"/>
                </a:solidFill>
                <a:latin typeface="Segoe UI Semibold" panose="020B0702040204020203" pitchFamily="34" charset="0"/>
                <a:ea typeface="+mn-ea"/>
                <a:cs typeface="Segoe UI Semilight" panose="020B0402040204020203" pitchFamily="34" charset="0"/>
              </a:rPr>
              <a:t>PLANNING TEAM</a:t>
            </a:r>
          </a:p>
        </p:txBody>
      </p:sp>
      <p:sp>
        <p:nvSpPr>
          <p:cNvPr id="14" name="Rectangle 13">
            <a:extLst>
              <a:ext uri="{FF2B5EF4-FFF2-40B4-BE49-F238E27FC236}">
                <a16:creationId xmlns:a16="http://schemas.microsoft.com/office/drawing/2014/main" id="{FC79E64F-39C6-45EA-A679-7B1281B2ACE4}"/>
              </a:ext>
            </a:extLst>
          </p:cNvPr>
          <p:cNvSpPr/>
          <p:nvPr/>
        </p:nvSpPr>
        <p:spPr>
          <a:xfrm>
            <a:off x="2351584" y="1923358"/>
            <a:ext cx="3423820"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Segoe UI Semilight" panose="020B0402040204020203" pitchFamily="34" charset="0"/>
                <a:cs typeface="Segoe UI Semilight" panose="020B0402040204020203" pitchFamily="34" charset="0"/>
              </a:rPr>
              <a:t>JOY BAILEY BRYANT</a:t>
            </a:r>
            <a:br>
              <a:rPr lang="en-CA" sz="2000" b="1" dirty="0">
                <a:solidFill>
                  <a:schemeClr val="tx1"/>
                </a:solidFill>
                <a:latin typeface="Segoe UI Semilight" panose="020B0402040204020203" pitchFamily="34" charset="0"/>
                <a:cs typeface="Segoe UI Semilight" panose="020B0402040204020203" pitchFamily="34" charset="0"/>
              </a:rPr>
            </a:br>
            <a:r>
              <a:rPr lang="en-CA" sz="1400" dirty="0">
                <a:solidFill>
                  <a:schemeClr val="tx1"/>
                </a:solidFill>
                <a:latin typeface="Segoe UI Semilight" panose="020B0402040204020203" pitchFamily="34" charset="0"/>
                <a:cs typeface="Segoe UI Semilight" panose="020B0402040204020203" pitchFamily="34" charset="0"/>
              </a:rPr>
              <a:t>Vice President, U.S.</a:t>
            </a:r>
          </a:p>
          <a:p>
            <a:r>
              <a:rPr lang="en-CA" sz="1400" dirty="0">
                <a:solidFill>
                  <a:schemeClr val="tx1"/>
                </a:solidFill>
                <a:latin typeface="Segoe UI Semilight" panose="020B0402040204020203" pitchFamily="34" charset="0"/>
                <a:cs typeface="Segoe UI Semilight" panose="020B0402040204020203" pitchFamily="34" charset="0"/>
              </a:rPr>
              <a:t>Lord Cultural Resources</a:t>
            </a:r>
          </a:p>
          <a:p>
            <a:r>
              <a:rPr lang="en-CA" sz="1400" i="1" dirty="0">
                <a:solidFill>
                  <a:schemeClr val="tx1"/>
                </a:solidFill>
                <a:latin typeface="Segoe UI Semilight" panose="020B0402040204020203" pitchFamily="34" charset="0"/>
                <a:cs typeface="Segoe UI Semilight" panose="020B0402040204020203" pitchFamily="34" charset="0"/>
              </a:rPr>
              <a:t>Project Lead </a:t>
            </a:r>
          </a:p>
        </p:txBody>
      </p:sp>
      <p:sp>
        <p:nvSpPr>
          <p:cNvPr id="29" name="Rectangle 28">
            <a:extLst>
              <a:ext uri="{FF2B5EF4-FFF2-40B4-BE49-F238E27FC236}">
                <a16:creationId xmlns:a16="http://schemas.microsoft.com/office/drawing/2014/main" id="{2B5C5A1D-DF79-494E-94ED-2CDB8E39EAA5}"/>
              </a:ext>
            </a:extLst>
          </p:cNvPr>
          <p:cNvSpPr/>
          <p:nvPr/>
        </p:nvSpPr>
        <p:spPr>
          <a:xfrm>
            <a:off x="1195733" y="1975585"/>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a:extLst>
              <a:ext uri="{FF2B5EF4-FFF2-40B4-BE49-F238E27FC236}">
                <a16:creationId xmlns:a16="http://schemas.microsoft.com/office/drawing/2014/main" id="{3254B4D2-7164-4DD6-B11F-BE3FA392762B}"/>
              </a:ext>
            </a:extLst>
          </p:cNvPr>
          <p:cNvPicPr>
            <a:picLocks noChangeAspect="1"/>
          </p:cNvPicPr>
          <p:nvPr/>
        </p:nvPicPr>
        <p:blipFill>
          <a:blip r:embed="rId2"/>
          <a:stretch>
            <a:fillRect/>
          </a:stretch>
        </p:blipFill>
        <p:spPr>
          <a:xfrm>
            <a:off x="1383554" y="1923357"/>
            <a:ext cx="1018572" cy="1391728"/>
          </a:xfrm>
          <a:prstGeom prst="rect">
            <a:avLst/>
          </a:prstGeom>
        </p:spPr>
      </p:pic>
      <p:pic>
        <p:nvPicPr>
          <p:cNvPr id="3" name="Picture 2">
            <a:extLst>
              <a:ext uri="{FF2B5EF4-FFF2-40B4-BE49-F238E27FC236}">
                <a16:creationId xmlns:a16="http://schemas.microsoft.com/office/drawing/2014/main" id="{ABC981E4-87EA-4154-99FF-BAD2439762C3}"/>
              </a:ext>
            </a:extLst>
          </p:cNvPr>
          <p:cNvPicPr>
            <a:picLocks noChangeAspect="1"/>
          </p:cNvPicPr>
          <p:nvPr/>
        </p:nvPicPr>
        <p:blipFill>
          <a:blip r:embed="rId3"/>
          <a:stretch>
            <a:fillRect/>
          </a:stretch>
        </p:blipFill>
        <p:spPr>
          <a:xfrm>
            <a:off x="6310408" y="1910731"/>
            <a:ext cx="1157468" cy="1437735"/>
          </a:xfrm>
          <a:prstGeom prst="rect">
            <a:avLst/>
          </a:prstGeom>
        </p:spPr>
      </p:pic>
      <p:pic>
        <p:nvPicPr>
          <p:cNvPr id="5" name="Picture 4">
            <a:extLst>
              <a:ext uri="{FF2B5EF4-FFF2-40B4-BE49-F238E27FC236}">
                <a16:creationId xmlns:a16="http://schemas.microsoft.com/office/drawing/2014/main" id="{E5C3DE46-3931-47A9-93E3-D9D13365DD03}"/>
              </a:ext>
            </a:extLst>
          </p:cNvPr>
          <p:cNvPicPr>
            <a:picLocks noChangeAspect="1"/>
          </p:cNvPicPr>
          <p:nvPr/>
        </p:nvPicPr>
        <p:blipFill>
          <a:blip r:embed="rId4"/>
          <a:stretch>
            <a:fillRect/>
          </a:stretch>
        </p:blipFill>
        <p:spPr>
          <a:xfrm>
            <a:off x="4499827" y="3763867"/>
            <a:ext cx="1157468" cy="1391728"/>
          </a:xfrm>
          <a:prstGeom prst="rect">
            <a:avLst/>
          </a:prstGeom>
        </p:spPr>
      </p:pic>
      <p:pic>
        <p:nvPicPr>
          <p:cNvPr id="6" name="Picture 5">
            <a:extLst>
              <a:ext uri="{FF2B5EF4-FFF2-40B4-BE49-F238E27FC236}">
                <a16:creationId xmlns:a16="http://schemas.microsoft.com/office/drawing/2014/main" id="{DCB05933-28FB-4854-BBA3-6872166C8C50}"/>
              </a:ext>
            </a:extLst>
          </p:cNvPr>
          <p:cNvPicPr>
            <a:picLocks noChangeAspect="1"/>
          </p:cNvPicPr>
          <p:nvPr/>
        </p:nvPicPr>
        <p:blipFill rotWithShape="1">
          <a:blip r:embed="rId5"/>
          <a:srcRect l="7682" r="6791" b="6250"/>
          <a:stretch/>
        </p:blipFill>
        <p:spPr>
          <a:xfrm>
            <a:off x="8319444" y="3769980"/>
            <a:ext cx="1088924" cy="1385615"/>
          </a:xfrm>
          <a:prstGeom prst="rect">
            <a:avLst/>
          </a:prstGeom>
        </p:spPr>
      </p:pic>
      <p:sp>
        <p:nvSpPr>
          <p:cNvPr id="21" name="Rectangle 20">
            <a:extLst>
              <a:ext uri="{FF2B5EF4-FFF2-40B4-BE49-F238E27FC236}">
                <a16:creationId xmlns:a16="http://schemas.microsoft.com/office/drawing/2014/main" id="{3B6A5A2B-800C-488B-A515-47D9DFB10A6A}"/>
              </a:ext>
            </a:extLst>
          </p:cNvPr>
          <p:cNvSpPr/>
          <p:nvPr/>
        </p:nvSpPr>
        <p:spPr>
          <a:xfrm>
            <a:off x="7464152" y="1923358"/>
            <a:ext cx="3423820"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a:solidFill>
                  <a:schemeClr val="tx1"/>
                </a:solidFill>
                <a:latin typeface="Segoe UI Semilight" panose="020B0402040204020203" pitchFamily="34" charset="0"/>
                <a:cs typeface="Segoe UI Semilight" panose="020B0402040204020203" pitchFamily="34" charset="0"/>
              </a:rPr>
              <a:t>EVE MOROS ORTEGA, M.P.A</a:t>
            </a:r>
            <a:br>
              <a:rPr lang="pt-BR" sz="2000" b="1">
                <a:solidFill>
                  <a:schemeClr val="tx1"/>
                </a:solidFill>
                <a:latin typeface="Segoe UI Semilight" panose="020B0402040204020203" pitchFamily="34" charset="0"/>
                <a:cs typeface="Segoe UI Semilight" panose="020B0402040204020203" pitchFamily="34" charset="0"/>
              </a:rPr>
            </a:br>
            <a:r>
              <a:rPr lang="en-CA" sz="1400">
                <a:solidFill>
                  <a:schemeClr val="tx1"/>
                </a:solidFill>
                <a:latin typeface="Segoe UI Semilight" panose="020B0402040204020203" pitchFamily="34" charset="0"/>
                <a:cs typeface="Segoe UI Semilight" panose="020B0402040204020203" pitchFamily="34" charset="0"/>
              </a:rPr>
              <a:t>Senior Consultant </a:t>
            </a:r>
          </a:p>
          <a:p>
            <a:r>
              <a:rPr lang="en-CA" sz="1400">
                <a:solidFill>
                  <a:schemeClr val="tx1"/>
                </a:solidFill>
                <a:latin typeface="Segoe UI Semilight" panose="020B0402040204020203" pitchFamily="34" charset="0"/>
                <a:cs typeface="Segoe UI Semilight" panose="020B0402040204020203" pitchFamily="34" charset="0"/>
              </a:rPr>
              <a:t>Lord Cultural Resources</a:t>
            </a:r>
          </a:p>
          <a:p>
            <a:r>
              <a:rPr lang="en-CA" sz="1400" i="1">
                <a:solidFill>
                  <a:schemeClr val="tx1"/>
                </a:solidFill>
                <a:latin typeface="Segoe UI Semilight" panose="020B0402040204020203" pitchFamily="34" charset="0"/>
                <a:cs typeface="Segoe UI Semilight" panose="020B0402040204020203" pitchFamily="34" charset="0"/>
              </a:rPr>
              <a:t>Project Manager</a:t>
            </a:r>
          </a:p>
        </p:txBody>
      </p:sp>
      <p:sp>
        <p:nvSpPr>
          <p:cNvPr id="23" name="Rectangle 22">
            <a:extLst>
              <a:ext uri="{FF2B5EF4-FFF2-40B4-BE49-F238E27FC236}">
                <a16:creationId xmlns:a16="http://schemas.microsoft.com/office/drawing/2014/main" id="{8C59A261-8821-4E75-9D14-6C9DDEFB5A9D}"/>
              </a:ext>
            </a:extLst>
          </p:cNvPr>
          <p:cNvSpPr/>
          <p:nvPr/>
        </p:nvSpPr>
        <p:spPr>
          <a:xfrm>
            <a:off x="5652908" y="3763551"/>
            <a:ext cx="2326440" cy="137526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Segoe UI Semilight" panose="020B0402040204020203" pitchFamily="34" charset="0"/>
                <a:cs typeface="Segoe UI Semilight" panose="020B0402040204020203" pitchFamily="34" charset="0"/>
              </a:rPr>
              <a:t>JON STOVER</a:t>
            </a:r>
            <a:br>
              <a:rPr lang="en-CA" sz="2000" b="1">
                <a:solidFill>
                  <a:schemeClr val="tx1"/>
                </a:solidFill>
                <a:latin typeface="Segoe UI Semilight" panose="020B0402040204020203" pitchFamily="34" charset="0"/>
                <a:cs typeface="Segoe UI Semilight" panose="020B0402040204020203" pitchFamily="34" charset="0"/>
              </a:rPr>
            </a:br>
            <a:r>
              <a:rPr lang="en-CA" sz="1400">
                <a:solidFill>
                  <a:schemeClr val="tx1"/>
                </a:solidFill>
                <a:latin typeface="Segoe UI Semilight" panose="020B0402040204020203" pitchFamily="34" charset="0"/>
                <a:cs typeface="Segoe UI Semilight" panose="020B0402040204020203" pitchFamily="34" charset="0"/>
              </a:rPr>
              <a:t>Managing Partner</a:t>
            </a:r>
          </a:p>
          <a:p>
            <a:r>
              <a:rPr lang="en-CA" sz="1400">
                <a:solidFill>
                  <a:schemeClr val="tx1"/>
                </a:solidFill>
                <a:latin typeface="Segoe UI Semilight" panose="020B0402040204020203" pitchFamily="34" charset="0"/>
                <a:cs typeface="Segoe UI Semilight" panose="020B0402040204020203" pitchFamily="34" charset="0"/>
              </a:rPr>
              <a:t>JS&amp;A </a:t>
            </a:r>
          </a:p>
          <a:p>
            <a:r>
              <a:rPr lang="en-CA" sz="1400" i="1">
                <a:solidFill>
                  <a:schemeClr val="tx1"/>
                </a:solidFill>
                <a:latin typeface="Segoe UI Semilight" panose="020B0402040204020203" pitchFamily="34" charset="0"/>
                <a:cs typeface="Segoe UI Semilight" panose="020B0402040204020203" pitchFamily="34" charset="0"/>
              </a:rPr>
              <a:t>Economic Development Strategy Lead </a:t>
            </a:r>
          </a:p>
        </p:txBody>
      </p:sp>
      <p:sp>
        <p:nvSpPr>
          <p:cNvPr id="25" name="Rectangle 24">
            <a:extLst>
              <a:ext uri="{FF2B5EF4-FFF2-40B4-BE49-F238E27FC236}">
                <a16:creationId xmlns:a16="http://schemas.microsoft.com/office/drawing/2014/main" id="{7C7B7EE0-F041-4224-8D24-3664A9137B5E}"/>
              </a:ext>
            </a:extLst>
          </p:cNvPr>
          <p:cNvSpPr/>
          <p:nvPr/>
        </p:nvSpPr>
        <p:spPr>
          <a:xfrm>
            <a:off x="9363087" y="3763512"/>
            <a:ext cx="2707430"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Segoe UI Semilight" panose="020B0402040204020203" pitchFamily="34" charset="0"/>
                <a:cs typeface="Segoe UI Semilight" panose="020B0402040204020203" pitchFamily="34" charset="0"/>
              </a:rPr>
              <a:t>STAN WALL, P.E. </a:t>
            </a:r>
            <a:br>
              <a:rPr lang="en-CA" sz="2000" b="1" dirty="0">
                <a:solidFill>
                  <a:schemeClr val="tx1"/>
                </a:solidFill>
                <a:latin typeface="Segoe UI Semilight" panose="020B0402040204020203" pitchFamily="34" charset="0"/>
                <a:cs typeface="Segoe UI Semilight" panose="020B0402040204020203" pitchFamily="34" charset="0"/>
              </a:rPr>
            </a:br>
            <a:r>
              <a:rPr lang="en-CA" sz="1400" dirty="0">
                <a:solidFill>
                  <a:schemeClr val="tx1"/>
                </a:solidFill>
                <a:latin typeface="Segoe UI Semilight" panose="020B0402040204020203" pitchFamily="34" charset="0"/>
                <a:cs typeface="Segoe UI Semilight" panose="020B0402040204020203" pitchFamily="34" charset="0"/>
              </a:rPr>
              <a:t>Partner</a:t>
            </a:r>
          </a:p>
          <a:p>
            <a:r>
              <a:rPr lang="en-CA" sz="1400" dirty="0">
                <a:solidFill>
                  <a:schemeClr val="tx1"/>
                </a:solidFill>
                <a:latin typeface="Segoe UI Semilight" panose="020B0402040204020203" pitchFamily="34" charset="0"/>
                <a:cs typeface="Segoe UI Semilight" panose="020B0402040204020203" pitchFamily="34" charset="0"/>
              </a:rPr>
              <a:t>HR&amp;A Advisors </a:t>
            </a:r>
          </a:p>
          <a:p>
            <a:r>
              <a:rPr lang="en-US" sz="1400" i="1" dirty="0">
                <a:solidFill>
                  <a:schemeClr val="tx1"/>
                </a:solidFill>
                <a:latin typeface="Segoe UI Semilight" panose="020B0402040204020203" pitchFamily="34" charset="0"/>
                <a:cs typeface="Segoe UI Semilight" panose="020B0402040204020203" pitchFamily="34" charset="0"/>
              </a:rPr>
              <a:t>Project Advisor, Economic Development Strategy </a:t>
            </a:r>
            <a:endParaRPr lang="en-CA" sz="1400" i="1" dirty="0">
              <a:solidFill>
                <a:schemeClr val="tx1"/>
              </a:solidFill>
              <a:latin typeface="Segoe UI Semilight" panose="020B0402040204020203"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65F8E2DE-571B-4CBF-BC77-90EE5D45CB4D}"/>
              </a:ext>
            </a:extLst>
          </p:cNvPr>
          <p:cNvPicPr>
            <a:picLocks noChangeAspect="1"/>
          </p:cNvPicPr>
          <p:nvPr/>
        </p:nvPicPr>
        <p:blipFill>
          <a:blip r:embed="rId6"/>
          <a:stretch>
            <a:fillRect/>
          </a:stretch>
        </p:blipFill>
        <p:spPr>
          <a:xfrm>
            <a:off x="311967" y="3785771"/>
            <a:ext cx="1134319" cy="1391728"/>
          </a:xfrm>
          <a:prstGeom prst="rect">
            <a:avLst/>
          </a:prstGeom>
        </p:spPr>
      </p:pic>
      <p:sp>
        <p:nvSpPr>
          <p:cNvPr id="22" name="Rectangle 21">
            <a:extLst>
              <a:ext uri="{FF2B5EF4-FFF2-40B4-BE49-F238E27FC236}">
                <a16:creationId xmlns:a16="http://schemas.microsoft.com/office/drawing/2014/main" id="{32F21D0D-2A1E-4AFB-ADFC-540EDCF05679}"/>
              </a:ext>
            </a:extLst>
          </p:cNvPr>
          <p:cNvSpPr/>
          <p:nvPr/>
        </p:nvSpPr>
        <p:spPr>
          <a:xfrm>
            <a:off x="1422511" y="3780329"/>
            <a:ext cx="2729273"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Segoe UI Semilight" panose="020B0402040204020203" pitchFamily="34" charset="0"/>
                <a:cs typeface="Segoe UI Semilight" panose="020B0402040204020203" pitchFamily="34" charset="0"/>
              </a:rPr>
              <a:t>TIFFANY LYONS</a:t>
            </a:r>
            <a:br>
              <a:rPr lang="en-CA" sz="2000" b="1">
                <a:solidFill>
                  <a:schemeClr val="tx1"/>
                </a:solidFill>
                <a:latin typeface="Segoe UI Semilight" panose="020B0402040204020203" pitchFamily="34" charset="0"/>
                <a:cs typeface="Segoe UI Semilight" panose="020B0402040204020203" pitchFamily="34" charset="0"/>
              </a:rPr>
            </a:br>
            <a:r>
              <a:rPr lang="en-CA" sz="1400">
                <a:solidFill>
                  <a:schemeClr val="tx1"/>
                </a:solidFill>
                <a:latin typeface="Segoe UI Semilight" panose="020B0402040204020203" pitchFamily="34" charset="0"/>
                <a:cs typeface="Segoe UI Semilight" panose="020B0402040204020203" pitchFamily="34" charset="0"/>
              </a:rPr>
              <a:t>Research Consultant  </a:t>
            </a:r>
          </a:p>
          <a:p>
            <a:r>
              <a:rPr lang="en-CA" sz="1400">
                <a:solidFill>
                  <a:schemeClr val="tx1"/>
                </a:solidFill>
                <a:latin typeface="Segoe UI Semilight" panose="020B0402040204020203" pitchFamily="34" charset="0"/>
                <a:cs typeface="Segoe UI Semilight" panose="020B0402040204020203" pitchFamily="34" charset="0"/>
              </a:rPr>
              <a:t>Lord Cultural Resources</a:t>
            </a:r>
          </a:p>
          <a:p>
            <a:r>
              <a:rPr lang="en-CA" sz="1400" i="1">
                <a:solidFill>
                  <a:schemeClr val="tx1"/>
                </a:solidFill>
                <a:latin typeface="Segoe UI Semilight" panose="020B0402040204020203" pitchFamily="34" charset="0"/>
                <a:cs typeface="Segoe UI Semilight" panose="020B0402040204020203" pitchFamily="34" charset="0"/>
              </a:rPr>
              <a:t>Research and Project Support </a:t>
            </a:r>
          </a:p>
        </p:txBody>
      </p:sp>
      <p:pic>
        <p:nvPicPr>
          <p:cNvPr id="8" name="Picture 7" descr="A picture containing mountain, blurry, person, wave&#10;&#10;Description automatically generated">
            <a:extLst>
              <a:ext uri="{FF2B5EF4-FFF2-40B4-BE49-F238E27FC236}">
                <a16:creationId xmlns:a16="http://schemas.microsoft.com/office/drawing/2014/main" id="{E6D15A7D-7776-478A-B164-69C49594B615}"/>
              </a:ext>
            </a:extLst>
          </p:cNvPr>
          <p:cNvPicPr>
            <a:picLocks noChangeAspect="1"/>
          </p:cNvPicPr>
          <p:nvPr/>
        </p:nvPicPr>
        <p:blipFill rotWithShape="1">
          <a:blip r:embed="rId7">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20307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109342-C67C-4ADC-B641-AA4E97A3DCE8}"/>
              </a:ext>
            </a:extLst>
          </p:cNvPr>
          <p:cNvSpPr txBox="1"/>
          <p:nvPr/>
        </p:nvSpPr>
        <p:spPr>
          <a:xfrm>
            <a:off x="587002" y="1138122"/>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0000"/>
                </a:solidFill>
                <a:latin typeface="Segoe UI Semibold" panose="020B0702040204020203" pitchFamily="34" charset="0"/>
                <a:cs typeface="Segoe UI Semilight" panose="020B0402040204020203" pitchFamily="34" charset="0"/>
              </a:rPr>
              <a:t>WHY?</a:t>
            </a:r>
          </a:p>
        </p:txBody>
      </p:sp>
      <p:grpSp>
        <p:nvGrpSpPr>
          <p:cNvPr id="37" name="Group 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19677"/>
            <a:ext cx="355196" cy="673460"/>
            <a:chOff x="0" y="823811"/>
            <a:chExt cx="355196" cy="673460"/>
          </a:xfrm>
        </p:grpSpPr>
        <p:sp>
          <p:nvSpPr>
            <p:cNvPr id="38" name="Rectangle 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426762"/>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336193"/>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850046"/>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242F3D1-1149-4050-8479-E3226FCB8C1C}"/>
              </a:ext>
            </a:extLst>
          </p:cNvPr>
          <p:cNvPicPr>
            <a:picLocks noChangeAspect="1"/>
          </p:cNvPicPr>
          <p:nvPr/>
        </p:nvPicPr>
        <p:blipFill rotWithShape="1">
          <a:blip r:embed="rId3"/>
          <a:srcRect l="2385" r="1946" b="12030"/>
          <a:stretch/>
        </p:blipFill>
        <p:spPr>
          <a:xfrm>
            <a:off x="5841162" y="1720683"/>
            <a:ext cx="5685754" cy="4287271"/>
          </a:xfrm>
          <a:prstGeom prst="rect">
            <a:avLst/>
          </a:prstGeom>
        </p:spPr>
      </p:pic>
      <p:pic>
        <p:nvPicPr>
          <p:cNvPr id="2" name="Picture 1" descr="A picture containing mountain, blurry, person, wave&#10;&#10;Description automatically generated">
            <a:extLst>
              <a:ext uri="{FF2B5EF4-FFF2-40B4-BE49-F238E27FC236}">
                <a16:creationId xmlns:a16="http://schemas.microsoft.com/office/drawing/2014/main" id="{9CC6FCCA-AFDC-410D-82B0-F4E8E32DDA7D}"/>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3" name="Slide Number Placeholder 2">
            <a:extLst>
              <a:ext uri="{FF2B5EF4-FFF2-40B4-BE49-F238E27FC236}">
                <a16:creationId xmlns:a16="http://schemas.microsoft.com/office/drawing/2014/main" id="{7E312488-BED8-417B-897E-077164EC324B}"/>
              </a:ext>
            </a:extLst>
          </p:cNvPr>
          <p:cNvSpPr>
            <a:spLocks noGrp="1"/>
          </p:cNvSpPr>
          <p:nvPr>
            <p:ph type="sldNum" sz="quarter" idx="12"/>
          </p:nvPr>
        </p:nvSpPr>
        <p:spPr>
          <a:xfrm>
            <a:off x="10222992" y="6892441"/>
            <a:ext cx="1124712" cy="274320"/>
          </a:xfrm>
        </p:spPr>
        <p:txBody>
          <a:bodyPr vert="horz" lIns="91440" tIns="45720" rIns="91440" bIns="45720" rtlCol="0" anchor="ctr">
            <a:normAutofit/>
          </a:bodyPr>
          <a:lstStyle/>
          <a:p>
            <a:pPr>
              <a:spcAft>
                <a:spcPts val="600"/>
              </a:spcAft>
              <a:defRPr/>
            </a:pPr>
            <a:fld id="{D98739E6-45C3-455D-BBBD-6664B58516A6}" type="slidenum">
              <a:rPr lang="en-US" sz="1050">
                <a:solidFill>
                  <a:schemeClr val="tx1">
                    <a:lumMod val="75000"/>
                    <a:lumOff val="25000"/>
                  </a:schemeClr>
                </a:solidFill>
                <a:latin typeface="Calibri" panose="020F0502020204030204"/>
              </a:rPr>
              <a:pPr>
                <a:spcAft>
                  <a:spcPts val="600"/>
                </a:spcAft>
                <a:defRPr/>
              </a:pPr>
              <a:t>9</a:t>
            </a:fld>
            <a:endParaRPr lang="en-US" sz="1050">
              <a:solidFill>
                <a:schemeClr val="tx1">
                  <a:lumMod val="75000"/>
                  <a:lumOff val="25000"/>
                </a:schemeClr>
              </a:solidFill>
              <a:latin typeface="Calibri" panose="020F0502020204030204"/>
            </a:endParaRPr>
          </a:p>
        </p:txBody>
      </p:sp>
      <p:graphicFrame>
        <p:nvGraphicFramePr>
          <p:cNvPr id="31" name="TextBox 3">
            <a:extLst>
              <a:ext uri="{FF2B5EF4-FFF2-40B4-BE49-F238E27FC236}">
                <a16:creationId xmlns:a16="http://schemas.microsoft.com/office/drawing/2014/main" id="{C4D34E2B-04E9-4AB4-B21E-711916D3B728}"/>
              </a:ext>
            </a:extLst>
          </p:cNvPr>
          <p:cNvGraphicFramePr/>
          <p:nvPr>
            <p:extLst>
              <p:ext uri="{D42A27DB-BD31-4B8C-83A1-F6EECF244321}">
                <p14:modId xmlns:p14="http://schemas.microsoft.com/office/powerpoint/2010/main" val="2844453773"/>
              </p:ext>
            </p:extLst>
          </p:nvPr>
        </p:nvGraphicFramePr>
        <p:xfrm>
          <a:off x="355196" y="2193469"/>
          <a:ext cx="5162354" cy="42770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7" name="TextBox 56">
            <a:extLst>
              <a:ext uri="{FF2B5EF4-FFF2-40B4-BE49-F238E27FC236}">
                <a16:creationId xmlns:a16="http://schemas.microsoft.com/office/drawing/2014/main" id="{69DF7624-4A5D-427E-9DF5-901B202C5F46}"/>
              </a:ext>
            </a:extLst>
          </p:cNvPr>
          <p:cNvSpPr txBox="1"/>
          <p:nvPr/>
        </p:nvSpPr>
        <p:spPr>
          <a:xfrm>
            <a:off x="5860973" y="5528909"/>
            <a:ext cx="5665944" cy="477054"/>
          </a:xfrm>
          <a:prstGeom prst="rect">
            <a:avLst/>
          </a:prstGeom>
          <a:solidFill>
            <a:schemeClr val="tx1">
              <a:alpha val="54000"/>
            </a:schemeClr>
          </a:solidFill>
        </p:spPr>
        <p:txBody>
          <a:bodyPr wrap="square">
            <a:spAutoFit/>
          </a:bodyPr>
          <a:lstStyle/>
          <a:p>
            <a:pPr algn="ctr">
              <a:spcAft>
                <a:spcPts val="600"/>
              </a:spcAft>
            </a:pPr>
            <a:r>
              <a:rPr lang="en-US" sz="1000" dirty="0">
                <a:solidFill>
                  <a:srgbClr val="FFFFFF"/>
                </a:solidFill>
              </a:rPr>
              <a:t>Image Source: Maryland-National Capital Park &amp; Planning Commission. </a:t>
            </a:r>
          </a:p>
          <a:p>
            <a:pPr algn="ctr">
              <a:spcAft>
                <a:spcPts val="600"/>
              </a:spcAft>
            </a:pPr>
            <a:r>
              <a:rPr lang="en-US" sz="1000" dirty="0">
                <a:solidFill>
                  <a:srgbClr val="FFFFFF"/>
                </a:solidFill>
              </a:rPr>
              <a:t>Peppermill Community Center Opening Ceremony Photo By: Khalil Gill</a:t>
            </a:r>
            <a:endParaRPr lang="en-CA" sz="1000" dirty="0">
              <a:solidFill>
                <a:srgbClr val="FFFFFF"/>
              </a:solidFill>
            </a:endParaRPr>
          </a:p>
        </p:txBody>
      </p:sp>
    </p:spTree>
    <p:extLst>
      <p:ext uri="{BB962C8B-B14F-4D97-AF65-F5344CB8AC3E}">
        <p14:creationId xmlns:p14="http://schemas.microsoft.com/office/powerpoint/2010/main" val="3127022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PRESENTATION_ID" val="53ab0293-8749-4a0b-a27b-7408a20ca999"/>
  <p:tag name="SLIDO_APP_VERSION" val="0.14.0.10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BA95C24058274483B0707BAC09CC58" ma:contentTypeVersion="18" ma:contentTypeDescription="Create a new document." ma:contentTypeScope="" ma:versionID="6a8f493c4ae56fd84fb83c0e93eb2bd8">
  <xsd:schema xmlns:xsd="http://www.w3.org/2001/XMLSchema" xmlns:xs="http://www.w3.org/2001/XMLSchema" xmlns:p="http://schemas.microsoft.com/office/2006/metadata/properties" xmlns:ns2="787e088b-29a7-4d5c-bf0f-ddb789d3f942" xmlns:ns3="950b8310-84b5-4c5b-abe9-c2f058074685" targetNamespace="http://schemas.microsoft.com/office/2006/metadata/properties" ma:root="true" ma:fieldsID="e4cab9bf80b225184a80eedd2988ef20" ns2:_="" ns3:_="">
    <xsd:import namespace="787e088b-29a7-4d5c-bf0f-ddb789d3f942"/>
    <xsd:import namespace="950b8310-84b5-4c5b-abe9-c2f0580746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e088b-29a7-4d5c-bf0f-ddb789d3f9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cf42e59-117c-4165-ac29-ae24445ce7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0b8310-84b5-4c5b-abe9-c2f05807468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624469-f84b-447f-9664-0a71312e9ac4}" ma:internalName="TaxCatchAll" ma:showField="CatchAllData" ma:web="950b8310-84b5-4c5b-abe9-c2f0580746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7e088b-29a7-4d5c-bf0f-ddb789d3f942">
      <Terms xmlns="http://schemas.microsoft.com/office/infopath/2007/PartnerControls"/>
    </lcf76f155ced4ddcb4097134ff3c332f>
    <TaxCatchAll xmlns="950b8310-84b5-4c5b-abe9-c2f05807468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E5C512-12CF-46DE-85A8-94DB127F742E}"/>
</file>

<file path=customXml/itemProps2.xml><?xml version="1.0" encoding="utf-8"?>
<ds:datastoreItem xmlns:ds="http://schemas.openxmlformats.org/officeDocument/2006/customXml" ds:itemID="{E45D7D6E-915F-479D-9C31-B352E8F4D212}">
  <ds:schemaRefs>
    <ds:schemaRef ds:uri="950b8310-84b5-4c5b-abe9-c2f058074685"/>
    <ds:schemaRef ds:uri="http://schemas.microsoft.com/office/infopath/2007/PartnerControls"/>
    <ds:schemaRef ds:uri="http://schemas.openxmlformats.org/package/2006/metadata/core-properties"/>
    <ds:schemaRef ds:uri="http://purl.org/dc/elements/1.1/"/>
    <ds:schemaRef ds:uri="http://purl.org/dc/terms/"/>
    <ds:schemaRef ds:uri="http://schemas.microsoft.com/office/2006/documentManagement/types"/>
    <ds:schemaRef ds:uri="http://purl.org/dc/dcmitype/"/>
    <ds:schemaRef ds:uri="787e088b-29a7-4d5c-bf0f-ddb789d3f94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55EC481-F9A9-4D67-87C1-3A25DA6A40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5418</TotalTime>
  <Words>1595</Words>
  <Application>Microsoft Office PowerPoint</Application>
  <PresentationFormat>Widescreen</PresentationFormat>
  <Paragraphs>211</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PLANNING TEAM</vt:lpstr>
      <vt:lpstr>PowerPoint Presentation</vt:lpstr>
      <vt:lpstr>BUILDING  WITH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Lyons</dc:creator>
  <cp:lastModifiedBy>Carly Brockinton</cp:lastModifiedBy>
  <cp:revision>18</cp:revision>
  <dcterms:created xsi:type="dcterms:W3CDTF">2020-12-18T21:42:13Z</dcterms:created>
  <dcterms:modified xsi:type="dcterms:W3CDTF">2020-12-31T12:38:39Z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0x01010025BA95C24058274483B0707BAC09CC58</vt:lpwstr>
  </property>
</Properties>
</file>